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410" r:id="rId5"/>
    <p:sldId id="409" r:id="rId6"/>
    <p:sldId id="371" r:id="rId7"/>
    <p:sldId id="372" r:id="rId8"/>
    <p:sldId id="388" r:id="rId9"/>
    <p:sldId id="396" r:id="rId10"/>
    <p:sldId id="426" r:id="rId11"/>
    <p:sldId id="413" r:id="rId12"/>
    <p:sldId id="427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D177CC8-001B-43AD-8769-8F49681EBE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273115" cy="6858000"/>
          </a:xfrm>
          <a:custGeom>
            <a:avLst/>
            <a:gdLst>
              <a:gd name="connsiteX0" fmla="*/ 3348090 w 11273115"/>
              <a:gd name="connsiteY0" fmla="*/ 0 h 6858000"/>
              <a:gd name="connsiteX1" fmla="*/ 3350669 w 11273115"/>
              <a:gd name="connsiteY1" fmla="*/ 66 h 6858000"/>
              <a:gd name="connsiteX2" fmla="*/ 3350669 w 11273115"/>
              <a:gd name="connsiteY2" fmla="*/ 0 h 6858000"/>
              <a:gd name="connsiteX3" fmla="*/ 11272195 w 11273115"/>
              <a:gd name="connsiteY3" fmla="*/ 0 h 6858000"/>
              <a:gd name="connsiteX4" fmla="*/ 11272195 w 11273115"/>
              <a:gd name="connsiteY4" fmla="*/ 2961216 h 6858000"/>
              <a:gd name="connsiteX5" fmla="*/ 11271695 w 11273115"/>
              <a:gd name="connsiteY5" fmla="*/ 2961216 h 6858000"/>
              <a:gd name="connsiteX6" fmla="*/ 11273115 w 11273115"/>
              <a:gd name="connsiteY6" fmla="*/ 3017366 h 6858000"/>
              <a:gd name="connsiteX7" fmla="*/ 7818094 w 11273115"/>
              <a:gd name="connsiteY7" fmla="*/ 6846005 h 6858000"/>
              <a:gd name="connsiteX8" fmla="*/ 7660345 w 11273115"/>
              <a:gd name="connsiteY8" fmla="*/ 6858000 h 6858000"/>
              <a:gd name="connsiteX9" fmla="*/ 0 w 11273115"/>
              <a:gd name="connsiteY9" fmla="*/ 6858000 h 6858000"/>
              <a:gd name="connsiteX10" fmla="*/ 0 w 11273115"/>
              <a:gd name="connsiteY10" fmla="*/ 3105006 h 6858000"/>
              <a:gd name="connsiteX11" fmla="*/ 1984 w 11273115"/>
              <a:gd name="connsiteY11" fmla="*/ 3078405 h 6858000"/>
              <a:gd name="connsiteX12" fmla="*/ 3348090 w 1127311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3115" h="6858000">
                <a:moveTo>
                  <a:pt x="3348090" y="0"/>
                </a:moveTo>
                <a:lnTo>
                  <a:pt x="3350669" y="66"/>
                </a:lnTo>
                <a:lnTo>
                  <a:pt x="3350669" y="0"/>
                </a:lnTo>
                <a:lnTo>
                  <a:pt x="11272195" y="0"/>
                </a:lnTo>
                <a:lnTo>
                  <a:pt x="11272195" y="2961216"/>
                </a:lnTo>
                <a:lnTo>
                  <a:pt x="11271695" y="2961216"/>
                </a:lnTo>
                <a:lnTo>
                  <a:pt x="11273115" y="3017366"/>
                </a:lnTo>
                <a:cubicBezTo>
                  <a:pt x="11273115" y="5009996"/>
                  <a:pt x="9758729" y="6648923"/>
                  <a:pt x="7818094" y="6846005"/>
                </a:cubicBezTo>
                <a:lnTo>
                  <a:pt x="7660345" y="6858000"/>
                </a:lnTo>
                <a:lnTo>
                  <a:pt x="0" y="6858000"/>
                </a:lnTo>
                <a:lnTo>
                  <a:pt x="0" y="3105006"/>
                </a:lnTo>
                <a:lnTo>
                  <a:pt x="1984" y="3078405"/>
                </a:lnTo>
                <a:cubicBezTo>
                  <a:pt x="174228" y="1349311"/>
                  <a:pt x="1606596" y="0"/>
                  <a:pt x="3348090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724945-48CE-43AA-A2D7-D18FC7CB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4C4F21-0086-44BC-AE2C-731756B16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1" y="4330696"/>
            <a:ext cx="11582479" cy="2527304"/>
          </a:xfrm>
          <a:custGeom>
            <a:avLst/>
            <a:gdLst>
              <a:gd name="connsiteX0" fmla="*/ 326075 w 8600365"/>
              <a:gd name="connsiteY0" fmla="*/ 0 h 1224926"/>
              <a:gd name="connsiteX1" fmla="*/ 827429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87289"/>
              <a:gd name="connsiteY0" fmla="*/ 0 h 1224926"/>
              <a:gd name="connsiteX1" fmla="*/ 8609570 w 8687289"/>
              <a:gd name="connsiteY1" fmla="*/ 0 h 1224926"/>
              <a:gd name="connsiteX2" fmla="*/ 8600365 w 8687289"/>
              <a:gd name="connsiteY2" fmla="*/ 326075 h 1224926"/>
              <a:gd name="connsiteX3" fmla="*/ 8600365 w 8687289"/>
              <a:gd name="connsiteY3" fmla="*/ 1224926 h 1224926"/>
              <a:gd name="connsiteX4" fmla="*/ 8600365 w 8687289"/>
              <a:gd name="connsiteY4" fmla="*/ 1224926 h 1224926"/>
              <a:gd name="connsiteX5" fmla="*/ 0 w 8687289"/>
              <a:gd name="connsiteY5" fmla="*/ 1224926 h 1224926"/>
              <a:gd name="connsiteX6" fmla="*/ 0 w 8687289"/>
              <a:gd name="connsiteY6" fmla="*/ 1224926 h 1224926"/>
              <a:gd name="connsiteX7" fmla="*/ 0 w 8687289"/>
              <a:gd name="connsiteY7" fmla="*/ 326075 h 1224926"/>
              <a:gd name="connsiteX8" fmla="*/ 326075 w 8687289"/>
              <a:gd name="connsiteY8" fmla="*/ 0 h 1224926"/>
              <a:gd name="connsiteX0" fmla="*/ 326075 w 8635417"/>
              <a:gd name="connsiteY0" fmla="*/ 0 h 1224926"/>
              <a:gd name="connsiteX1" fmla="*/ 8533370 w 8635417"/>
              <a:gd name="connsiteY1" fmla="*/ 0 h 1224926"/>
              <a:gd name="connsiteX2" fmla="*/ 8600365 w 8635417"/>
              <a:gd name="connsiteY2" fmla="*/ 326075 h 1224926"/>
              <a:gd name="connsiteX3" fmla="*/ 8600365 w 8635417"/>
              <a:gd name="connsiteY3" fmla="*/ 1224926 h 1224926"/>
              <a:gd name="connsiteX4" fmla="*/ 8600365 w 8635417"/>
              <a:gd name="connsiteY4" fmla="*/ 1224926 h 1224926"/>
              <a:gd name="connsiteX5" fmla="*/ 0 w 8635417"/>
              <a:gd name="connsiteY5" fmla="*/ 1224926 h 1224926"/>
              <a:gd name="connsiteX6" fmla="*/ 0 w 8635417"/>
              <a:gd name="connsiteY6" fmla="*/ 1224926 h 1224926"/>
              <a:gd name="connsiteX7" fmla="*/ 0 w 8635417"/>
              <a:gd name="connsiteY7" fmla="*/ 326075 h 1224926"/>
              <a:gd name="connsiteX8" fmla="*/ 326075 w 8635417"/>
              <a:gd name="connsiteY8" fmla="*/ 0 h 1224926"/>
              <a:gd name="connsiteX0" fmla="*/ 326075 w 8626903"/>
              <a:gd name="connsiteY0" fmla="*/ 0 h 1224926"/>
              <a:gd name="connsiteX1" fmla="*/ 8518130 w 8626903"/>
              <a:gd name="connsiteY1" fmla="*/ 0 h 1224926"/>
              <a:gd name="connsiteX2" fmla="*/ 8600365 w 8626903"/>
              <a:gd name="connsiteY2" fmla="*/ 326075 h 1224926"/>
              <a:gd name="connsiteX3" fmla="*/ 8600365 w 8626903"/>
              <a:gd name="connsiteY3" fmla="*/ 1224926 h 1224926"/>
              <a:gd name="connsiteX4" fmla="*/ 8600365 w 8626903"/>
              <a:gd name="connsiteY4" fmla="*/ 1224926 h 1224926"/>
              <a:gd name="connsiteX5" fmla="*/ 0 w 8626903"/>
              <a:gd name="connsiteY5" fmla="*/ 1224926 h 1224926"/>
              <a:gd name="connsiteX6" fmla="*/ 0 w 8626903"/>
              <a:gd name="connsiteY6" fmla="*/ 1224926 h 1224926"/>
              <a:gd name="connsiteX7" fmla="*/ 0 w 8626903"/>
              <a:gd name="connsiteY7" fmla="*/ 326075 h 1224926"/>
              <a:gd name="connsiteX8" fmla="*/ 326075 w 8626903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76422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06958"/>
              <a:gd name="connsiteY0" fmla="*/ 0 h 1224926"/>
              <a:gd name="connsiteX1" fmla="*/ 8603855 w 8606958"/>
              <a:gd name="connsiteY1" fmla="*/ 0 h 1224926"/>
              <a:gd name="connsiteX2" fmla="*/ 8600365 w 8606958"/>
              <a:gd name="connsiteY2" fmla="*/ 764225 h 1224926"/>
              <a:gd name="connsiteX3" fmla="*/ 8600365 w 8606958"/>
              <a:gd name="connsiteY3" fmla="*/ 1224926 h 1224926"/>
              <a:gd name="connsiteX4" fmla="*/ 8600365 w 8606958"/>
              <a:gd name="connsiteY4" fmla="*/ 1224926 h 1224926"/>
              <a:gd name="connsiteX5" fmla="*/ 0 w 8606958"/>
              <a:gd name="connsiteY5" fmla="*/ 1224926 h 1224926"/>
              <a:gd name="connsiteX6" fmla="*/ 0 w 8606958"/>
              <a:gd name="connsiteY6" fmla="*/ 1224926 h 1224926"/>
              <a:gd name="connsiteX7" fmla="*/ 0 w 8606958"/>
              <a:gd name="connsiteY7" fmla="*/ 326075 h 1224926"/>
              <a:gd name="connsiteX8" fmla="*/ 326075 w 8606958"/>
              <a:gd name="connsiteY8" fmla="*/ 0 h 1224926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0 w 8606958"/>
              <a:gd name="connsiteY7" fmla="*/ 338448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932911 w 8817050"/>
              <a:gd name="connsiteY0" fmla="*/ 0 h 1237299"/>
              <a:gd name="connsiteX1" fmla="*/ 8813947 w 8817050"/>
              <a:gd name="connsiteY1" fmla="*/ 12373 h 1237299"/>
              <a:gd name="connsiteX2" fmla="*/ 8810457 w 8817050"/>
              <a:gd name="connsiteY2" fmla="*/ 776598 h 1237299"/>
              <a:gd name="connsiteX3" fmla="*/ 8810457 w 8817050"/>
              <a:gd name="connsiteY3" fmla="*/ 1237299 h 1237299"/>
              <a:gd name="connsiteX4" fmla="*/ 8810457 w 8817050"/>
              <a:gd name="connsiteY4" fmla="*/ 1237299 h 1237299"/>
              <a:gd name="connsiteX5" fmla="*/ 210092 w 8817050"/>
              <a:gd name="connsiteY5" fmla="*/ 1237299 h 1237299"/>
              <a:gd name="connsiteX6" fmla="*/ 313904 w 8817050"/>
              <a:gd name="connsiteY6" fmla="*/ 810431 h 1237299"/>
              <a:gd name="connsiteX7" fmla="*/ 615903 w 8817050"/>
              <a:gd name="connsiteY7" fmla="*/ 480737 h 1237299"/>
              <a:gd name="connsiteX8" fmla="*/ 1932911 w 8817050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414334 w 8615481"/>
              <a:gd name="connsiteY7" fmla="*/ 4807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27632 w 8611771"/>
              <a:gd name="connsiteY0" fmla="*/ 0 h 1237299"/>
              <a:gd name="connsiteX1" fmla="*/ 8608668 w 8611771"/>
              <a:gd name="connsiteY1" fmla="*/ 12373 h 1237299"/>
              <a:gd name="connsiteX2" fmla="*/ 8605178 w 8611771"/>
              <a:gd name="connsiteY2" fmla="*/ 776598 h 1237299"/>
              <a:gd name="connsiteX3" fmla="*/ 8605178 w 8611771"/>
              <a:gd name="connsiteY3" fmla="*/ 1237299 h 1237299"/>
              <a:gd name="connsiteX4" fmla="*/ 8605178 w 8611771"/>
              <a:gd name="connsiteY4" fmla="*/ 1237299 h 1237299"/>
              <a:gd name="connsiteX5" fmla="*/ 4813 w 8611771"/>
              <a:gd name="connsiteY5" fmla="*/ 1237299 h 1237299"/>
              <a:gd name="connsiteX6" fmla="*/ 108625 w 8611771"/>
              <a:gd name="connsiteY6" fmla="*/ 810431 h 1237299"/>
              <a:gd name="connsiteX7" fmla="*/ 778685 w 8611771"/>
              <a:gd name="connsiteY7" fmla="*/ 251837 h 1237299"/>
              <a:gd name="connsiteX8" fmla="*/ 1727632 w 8611771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6697 w 8610836"/>
              <a:gd name="connsiteY0" fmla="*/ 0 h 1237299"/>
              <a:gd name="connsiteX1" fmla="*/ 8607733 w 8610836"/>
              <a:gd name="connsiteY1" fmla="*/ 12373 h 1237299"/>
              <a:gd name="connsiteX2" fmla="*/ 8604243 w 8610836"/>
              <a:gd name="connsiteY2" fmla="*/ 776598 h 1237299"/>
              <a:gd name="connsiteX3" fmla="*/ 8604243 w 8610836"/>
              <a:gd name="connsiteY3" fmla="*/ 1237299 h 1237299"/>
              <a:gd name="connsiteX4" fmla="*/ 8604243 w 8610836"/>
              <a:gd name="connsiteY4" fmla="*/ 1237299 h 1237299"/>
              <a:gd name="connsiteX5" fmla="*/ 3878 w 8610836"/>
              <a:gd name="connsiteY5" fmla="*/ 1237299 h 1237299"/>
              <a:gd name="connsiteX6" fmla="*/ 88815 w 8610836"/>
              <a:gd name="connsiteY6" fmla="*/ 810431 h 1237299"/>
              <a:gd name="connsiteX7" fmla="*/ 777750 w 8610836"/>
              <a:gd name="connsiteY7" fmla="*/ 251837 h 1237299"/>
              <a:gd name="connsiteX8" fmla="*/ 1726697 w 8610836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637882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637882 w 8606958"/>
              <a:gd name="connsiteY8" fmla="*/ 0 h 1237299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2298504 w 8606958"/>
              <a:gd name="connsiteY7" fmla="*/ 0 h 1249672"/>
              <a:gd name="connsiteX0" fmla="*/ 2600441 w 8908895"/>
              <a:gd name="connsiteY0" fmla="*/ 0 h 1249672"/>
              <a:gd name="connsiteX1" fmla="*/ 8905792 w 8908895"/>
              <a:gd name="connsiteY1" fmla="*/ 24746 h 1249672"/>
              <a:gd name="connsiteX2" fmla="*/ 8902302 w 8908895"/>
              <a:gd name="connsiteY2" fmla="*/ 788971 h 1249672"/>
              <a:gd name="connsiteX3" fmla="*/ 8902302 w 8908895"/>
              <a:gd name="connsiteY3" fmla="*/ 1249672 h 1249672"/>
              <a:gd name="connsiteX4" fmla="*/ 8902302 w 8908895"/>
              <a:gd name="connsiteY4" fmla="*/ 1249672 h 1249672"/>
              <a:gd name="connsiteX5" fmla="*/ 301937 w 8908895"/>
              <a:gd name="connsiteY5" fmla="*/ 1249672 h 1249672"/>
              <a:gd name="connsiteX6" fmla="*/ 2600441 w 8908895"/>
              <a:gd name="connsiteY6" fmla="*/ 0 h 1249672"/>
              <a:gd name="connsiteX0" fmla="*/ 2600441 w 8908895"/>
              <a:gd name="connsiteY0" fmla="*/ 0 h 1231113"/>
              <a:gd name="connsiteX1" fmla="*/ 8905792 w 8908895"/>
              <a:gd name="connsiteY1" fmla="*/ 6187 h 1231113"/>
              <a:gd name="connsiteX2" fmla="*/ 8902302 w 8908895"/>
              <a:gd name="connsiteY2" fmla="*/ 770412 h 1231113"/>
              <a:gd name="connsiteX3" fmla="*/ 8902302 w 8908895"/>
              <a:gd name="connsiteY3" fmla="*/ 1231113 h 1231113"/>
              <a:gd name="connsiteX4" fmla="*/ 8902302 w 8908895"/>
              <a:gd name="connsiteY4" fmla="*/ 1231113 h 1231113"/>
              <a:gd name="connsiteX5" fmla="*/ 301937 w 8908895"/>
              <a:gd name="connsiteY5" fmla="*/ 1231113 h 1231113"/>
              <a:gd name="connsiteX6" fmla="*/ 2600441 w 8908895"/>
              <a:gd name="connsiteY6" fmla="*/ 0 h 1231113"/>
              <a:gd name="connsiteX0" fmla="*/ 2716264 w 9024718"/>
              <a:gd name="connsiteY0" fmla="*/ 0 h 1231113"/>
              <a:gd name="connsiteX1" fmla="*/ 9021615 w 9024718"/>
              <a:gd name="connsiteY1" fmla="*/ 6187 h 1231113"/>
              <a:gd name="connsiteX2" fmla="*/ 9018125 w 9024718"/>
              <a:gd name="connsiteY2" fmla="*/ 770412 h 1231113"/>
              <a:gd name="connsiteX3" fmla="*/ 9018125 w 9024718"/>
              <a:gd name="connsiteY3" fmla="*/ 1231113 h 1231113"/>
              <a:gd name="connsiteX4" fmla="*/ 9018125 w 9024718"/>
              <a:gd name="connsiteY4" fmla="*/ 1231113 h 1231113"/>
              <a:gd name="connsiteX5" fmla="*/ 417760 w 9024718"/>
              <a:gd name="connsiteY5" fmla="*/ 1231113 h 1231113"/>
              <a:gd name="connsiteX6" fmla="*/ 2716264 w 9024718"/>
              <a:gd name="connsiteY6" fmla="*/ 0 h 1231113"/>
              <a:gd name="connsiteX0" fmla="*/ 2300894 w 8609348"/>
              <a:gd name="connsiteY0" fmla="*/ 0 h 1231113"/>
              <a:gd name="connsiteX1" fmla="*/ 8606245 w 8609348"/>
              <a:gd name="connsiteY1" fmla="*/ 6187 h 1231113"/>
              <a:gd name="connsiteX2" fmla="*/ 8602755 w 8609348"/>
              <a:gd name="connsiteY2" fmla="*/ 770412 h 1231113"/>
              <a:gd name="connsiteX3" fmla="*/ 8602755 w 8609348"/>
              <a:gd name="connsiteY3" fmla="*/ 1231113 h 1231113"/>
              <a:gd name="connsiteX4" fmla="*/ 8602755 w 8609348"/>
              <a:gd name="connsiteY4" fmla="*/ 1231113 h 1231113"/>
              <a:gd name="connsiteX5" fmla="*/ 2390 w 8609348"/>
              <a:gd name="connsiteY5" fmla="*/ 1231113 h 1231113"/>
              <a:gd name="connsiteX6" fmla="*/ 2300894 w 8609348"/>
              <a:gd name="connsiteY6" fmla="*/ 0 h 1231113"/>
              <a:gd name="connsiteX0" fmla="*/ 2299332 w 8607786"/>
              <a:gd name="connsiteY0" fmla="*/ 0 h 1231113"/>
              <a:gd name="connsiteX1" fmla="*/ 8604683 w 8607786"/>
              <a:gd name="connsiteY1" fmla="*/ 6187 h 1231113"/>
              <a:gd name="connsiteX2" fmla="*/ 8601193 w 8607786"/>
              <a:gd name="connsiteY2" fmla="*/ 770412 h 1231113"/>
              <a:gd name="connsiteX3" fmla="*/ 8601193 w 8607786"/>
              <a:gd name="connsiteY3" fmla="*/ 1231113 h 1231113"/>
              <a:gd name="connsiteX4" fmla="*/ 8601193 w 8607786"/>
              <a:gd name="connsiteY4" fmla="*/ 1231113 h 1231113"/>
              <a:gd name="connsiteX5" fmla="*/ 828 w 8607786"/>
              <a:gd name="connsiteY5" fmla="*/ 1231113 h 1231113"/>
              <a:gd name="connsiteX6" fmla="*/ 2299332 w 8607786"/>
              <a:gd name="connsiteY6" fmla="*/ 0 h 1231113"/>
              <a:gd name="connsiteX0" fmla="*/ 2298564 w 8607018"/>
              <a:gd name="connsiteY0" fmla="*/ 0 h 1231113"/>
              <a:gd name="connsiteX1" fmla="*/ 8603915 w 8607018"/>
              <a:gd name="connsiteY1" fmla="*/ 6187 h 1231113"/>
              <a:gd name="connsiteX2" fmla="*/ 8600425 w 8607018"/>
              <a:gd name="connsiteY2" fmla="*/ 770412 h 1231113"/>
              <a:gd name="connsiteX3" fmla="*/ 8600425 w 8607018"/>
              <a:gd name="connsiteY3" fmla="*/ 1231113 h 1231113"/>
              <a:gd name="connsiteX4" fmla="*/ 8600425 w 8607018"/>
              <a:gd name="connsiteY4" fmla="*/ 1231113 h 1231113"/>
              <a:gd name="connsiteX5" fmla="*/ 60 w 8607018"/>
              <a:gd name="connsiteY5" fmla="*/ 1231113 h 1231113"/>
              <a:gd name="connsiteX6" fmla="*/ 2298564 w 8607018"/>
              <a:gd name="connsiteY6" fmla="*/ 0 h 123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7018" h="1231113">
                <a:moveTo>
                  <a:pt x="2298564" y="0"/>
                </a:moveTo>
                <a:lnTo>
                  <a:pt x="8603915" y="6187"/>
                </a:lnTo>
                <a:cubicBezTo>
                  <a:pt x="8612551" y="339562"/>
                  <a:pt x="8600425" y="590326"/>
                  <a:pt x="8600425" y="770412"/>
                </a:cubicBezTo>
                <a:lnTo>
                  <a:pt x="8600425" y="1231113"/>
                </a:lnTo>
                <a:lnTo>
                  <a:pt x="8600425" y="1231113"/>
                </a:lnTo>
                <a:lnTo>
                  <a:pt x="60" y="1231113"/>
                </a:lnTo>
                <a:cubicBezTo>
                  <a:pt x="-2693" y="979529"/>
                  <a:pt x="81279" y="0"/>
                  <a:pt x="2298564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anchor="t">
            <a:noAutofit/>
          </a:bodyPr>
          <a:lstStyle>
            <a:lvl1pPr marL="1371600">
              <a:lnSpc>
                <a:spcPct val="280000"/>
              </a:lnSpc>
              <a:spcBef>
                <a:spcPts val="180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0315CC-EC7D-4E65-936E-03F3BE220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77125" y="0"/>
            <a:ext cx="4714875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B5A3B-4D59-4E0D-9EA9-FAFC9BFBB5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614" y="5920740"/>
            <a:ext cx="5476512" cy="723900"/>
          </a:xfrm>
        </p:spPr>
        <p:txBody>
          <a:bodyPr>
            <a:noAutofit/>
          </a:bodyPr>
          <a:lstStyle>
            <a:lvl1pPr>
              <a:buNone/>
              <a:defRPr sz="2000">
                <a:solidFill>
                  <a:schemeClr val="bg2"/>
                </a:solidFill>
              </a:defRPr>
            </a:lvl1pPr>
            <a:lvl2pPr>
              <a:buNone/>
              <a:defRPr sz="2000">
                <a:solidFill>
                  <a:schemeClr val="bg2"/>
                </a:solidFill>
              </a:defRPr>
            </a:lvl2pPr>
            <a:lvl3pPr>
              <a:buNone/>
              <a:defRPr sz="2000">
                <a:solidFill>
                  <a:schemeClr val="bg2"/>
                </a:solidFill>
              </a:defRPr>
            </a:lvl3pPr>
            <a:lvl4pPr>
              <a:buNone/>
              <a:defRPr sz="2000">
                <a:solidFill>
                  <a:schemeClr val="bg2"/>
                </a:solidFill>
              </a:defRPr>
            </a:lvl4pPr>
            <a:lvl5pPr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3200400" cy="3554039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6597" y="1679012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597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55FA165-37DF-4E15-9395-3DD34C0F1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406" y="1682496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AFAE5B4-E9C2-4CEE-AE3C-EAD0E42277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6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9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F77B68-7FA5-4C67-BB5E-544A66A74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59E3D4-4913-4324-9732-B962CCA5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553"/>
            <a:ext cx="9914859" cy="1325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E71C6AE-BA35-4C02-9C7B-2A2D977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09080"/>
            <a:ext cx="5868537" cy="346788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F8E2564-CCE3-4E5F-BA7A-BE1CD195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1" y="1"/>
            <a:ext cx="2347150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0E4796D-B53A-4567-BE9E-482FEC3EDB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6184" y="2126134"/>
            <a:ext cx="2434622" cy="2503056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FD357AB-C536-40A5-BB4E-AD59A1D930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9092" y="2118839"/>
            <a:ext cx="2432908" cy="2498880"/>
          </a:xfrm>
          <a:custGeom>
            <a:avLst/>
            <a:gdLst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433844 w 2425326"/>
              <a:gd name="connsiteY2" fmla="*/ 25132 h 2381426"/>
              <a:gd name="connsiteX3" fmla="*/ 2424547 w 2425326"/>
              <a:gd name="connsiteY3" fmla="*/ 2186765 h 2381426"/>
              <a:gd name="connsiteX4" fmla="*/ 2425326 w 2425326"/>
              <a:gd name="connsiteY4" fmla="*/ 2202193 h 2381426"/>
              <a:gd name="connsiteX5" fmla="*/ 2425326 w 2425326"/>
              <a:gd name="connsiteY5" fmla="*/ 2381426 h 2381426"/>
              <a:gd name="connsiteX6" fmla="*/ 0 w 2425326"/>
              <a:gd name="connsiteY6" fmla="*/ 2381426 h 2381426"/>
              <a:gd name="connsiteX0" fmla="*/ 0 w 2701627"/>
              <a:gd name="connsiteY0" fmla="*/ 0 h 2419519"/>
              <a:gd name="connsiteX1" fmla="*/ 254330 w 2701627"/>
              <a:gd name="connsiteY1" fmla="*/ 0 h 2419519"/>
              <a:gd name="connsiteX2" fmla="*/ 433844 w 2701627"/>
              <a:gd name="connsiteY2" fmla="*/ 25132 h 2419519"/>
              <a:gd name="connsiteX3" fmla="*/ 2424547 w 2701627"/>
              <a:gd name="connsiteY3" fmla="*/ 2186765 h 2419519"/>
              <a:gd name="connsiteX4" fmla="*/ 2425326 w 2701627"/>
              <a:gd name="connsiteY4" fmla="*/ 2381426 h 2419519"/>
              <a:gd name="connsiteX5" fmla="*/ 0 w 2701627"/>
              <a:gd name="connsiteY5" fmla="*/ 2381426 h 2419519"/>
              <a:gd name="connsiteX6" fmla="*/ 0 w 2701627"/>
              <a:gd name="connsiteY6" fmla="*/ 0 h 2419519"/>
              <a:gd name="connsiteX0" fmla="*/ 0 w 2427563"/>
              <a:gd name="connsiteY0" fmla="*/ 0 h 2381426"/>
              <a:gd name="connsiteX1" fmla="*/ 254330 w 2427563"/>
              <a:gd name="connsiteY1" fmla="*/ 0 h 2381426"/>
              <a:gd name="connsiteX2" fmla="*/ 433844 w 2427563"/>
              <a:gd name="connsiteY2" fmla="*/ 25132 h 2381426"/>
              <a:gd name="connsiteX3" fmla="*/ 2425326 w 2427563"/>
              <a:gd name="connsiteY3" fmla="*/ 2381426 h 2381426"/>
              <a:gd name="connsiteX4" fmla="*/ 0 w 2427563"/>
              <a:gd name="connsiteY4" fmla="*/ 2381426 h 2381426"/>
              <a:gd name="connsiteX5" fmla="*/ 0 w 2427563"/>
              <a:gd name="connsiteY5" fmla="*/ 0 h 2381426"/>
              <a:gd name="connsiteX0" fmla="*/ 0 w 2425384"/>
              <a:gd name="connsiteY0" fmla="*/ 0 h 2381426"/>
              <a:gd name="connsiteX1" fmla="*/ 254330 w 2425384"/>
              <a:gd name="connsiteY1" fmla="*/ 0 h 2381426"/>
              <a:gd name="connsiteX2" fmla="*/ 433844 w 2425384"/>
              <a:gd name="connsiteY2" fmla="*/ 25132 h 2381426"/>
              <a:gd name="connsiteX3" fmla="*/ 2425326 w 2425384"/>
              <a:gd name="connsiteY3" fmla="*/ 2381426 h 2381426"/>
              <a:gd name="connsiteX4" fmla="*/ 0 w 2425384"/>
              <a:gd name="connsiteY4" fmla="*/ 2381426 h 2381426"/>
              <a:gd name="connsiteX5" fmla="*/ 0 w 2425384"/>
              <a:gd name="connsiteY5" fmla="*/ 0 h 2381426"/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2425326 w 2425326"/>
              <a:gd name="connsiteY2" fmla="*/ 2381426 h 2381426"/>
              <a:gd name="connsiteX3" fmla="*/ 0 w 2425326"/>
              <a:gd name="connsiteY3" fmla="*/ 2381426 h 2381426"/>
              <a:gd name="connsiteX4" fmla="*/ 0 w 2425326"/>
              <a:gd name="connsiteY4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14 h 2381440"/>
              <a:gd name="connsiteX1" fmla="*/ 2425326 w 2425326"/>
              <a:gd name="connsiteY1" fmla="*/ 2381440 h 2381440"/>
              <a:gd name="connsiteX2" fmla="*/ 0 w 2425326"/>
              <a:gd name="connsiteY2" fmla="*/ 2381440 h 2381440"/>
              <a:gd name="connsiteX3" fmla="*/ 0 w 2425326"/>
              <a:gd name="connsiteY3" fmla="*/ 14 h 2381440"/>
              <a:gd name="connsiteX0" fmla="*/ 0 w 2427169"/>
              <a:gd name="connsiteY0" fmla="*/ 14 h 2381440"/>
              <a:gd name="connsiteX1" fmla="*/ 2425326 w 2427169"/>
              <a:gd name="connsiteY1" fmla="*/ 2381440 h 2381440"/>
              <a:gd name="connsiteX2" fmla="*/ 0 w 2427169"/>
              <a:gd name="connsiteY2" fmla="*/ 2381440 h 2381440"/>
              <a:gd name="connsiteX3" fmla="*/ 0 w 2427169"/>
              <a:gd name="connsiteY3" fmla="*/ 14 h 238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169" h="2381440">
                <a:moveTo>
                  <a:pt x="0" y="14"/>
                </a:moveTo>
                <a:cubicBezTo>
                  <a:pt x="1692362" y="-4985"/>
                  <a:pt x="2470324" y="1326204"/>
                  <a:pt x="2425326" y="2381440"/>
                </a:cubicBezTo>
                <a:lnTo>
                  <a:pt x="0" y="2381440"/>
                </a:lnTo>
                <a:lnTo>
                  <a:pt x="0" y="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F54B49C-CC16-4438-9923-F41C8E752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4344" y="4503573"/>
            <a:ext cx="2434622" cy="2354427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C1AB157-27FC-4B7D-9CCA-71C57045CE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8966" y="4507560"/>
            <a:ext cx="2434622" cy="2350439"/>
          </a:xfrm>
          <a:custGeom>
            <a:avLst/>
            <a:gdLst>
              <a:gd name="connsiteX0" fmla="*/ 0 w 2434622"/>
              <a:gd name="connsiteY0" fmla="*/ 0 h 2342635"/>
              <a:gd name="connsiteX1" fmla="*/ 2434622 w 2434622"/>
              <a:gd name="connsiteY1" fmla="*/ 0 h 2342635"/>
              <a:gd name="connsiteX2" fmla="*/ 2434622 w 2434622"/>
              <a:gd name="connsiteY2" fmla="*/ 2342635 h 2342635"/>
              <a:gd name="connsiteX3" fmla="*/ 0 w 2434622"/>
              <a:gd name="connsiteY3" fmla="*/ 2342635 h 23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42635">
                <a:moveTo>
                  <a:pt x="0" y="0"/>
                </a:moveTo>
                <a:lnTo>
                  <a:pt x="2434622" y="0"/>
                </a:lnTo>
                <a:lnTo>
                  <a:pt x="2434622" y="2342635"/>
                </a:lnTo>
                <a:lnTo>
                  <a:pt x="0" y="234263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89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BAB19D3-90A9-40E5-BED8-289A8919A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D247D9-20CF-4BAD-906D-66DB8B85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E4B7A8-67F1-4290-B537-DE49AD9FBF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181600" cy="6857999"/>
          </a:xfrm>
          <a:custGeom>
            <a:avLst/>
            <a:gdLst>
              <a:gd name="connsiteX0" fmla="*/ 0 w 5181600"/>
              <a:gd name="connsiteY0" fmla="*/ 0 h 6857999"/>
              <a:gd name="connsiteX1" fmla="*/ 5181600 w 5181600"/>
              <a:gd name="connsiteY1" fmla="*/ 0 h 6857999"/>
              <a:gd name="connsiteX2" fmla="*/ 5181600 w 5181600"/>
              <a:gd name="connsiteY2" fmla="*/ 4504871 h 6857999"/>
              <a:gd name="connsiteX3" fmla="*/ 5181598 w 5181600"/>
              <a:gd name="connsiteY3" fmla="*/ 4504830 h 6857999"/>
              <a:gd name="connsiteX4" fmla="*/ 5175215 w 5181600"/>
              <a:gd name="connsiteY4" fmla="*/ 4639646 h 6857999"/>
              <a:gd name="connsiteX5" fmla="*/ 2983485 w 5181600"/>
              <a:gd name="connsiteY5" fmla="*/ 6845334 h 6857999"/>
              <a:gd name="connsiteX6" fmla="*/ 2749639 w 5181600"/>
              <a:gd name="connsiteY6" fmla="*/ 6857142 h 6857999"/>
              <a:gd name="connsiteX7" fmla="*/ 2749639 w 5181600"/>
              <a:gd name="connsiteY7" fmla="*/ 6857999 h 6857999"/>
              <a:gd name="connsiteX8" fmla="*/ 0 w 5181600"/>
              <a:gd name="connsiteY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1600" h="6857999">
                <a:moveTo>
                  <a:pt x="0" y="0"/>
                </a:moveTo>
                <a:lnTo>
                  <a:pt x="5181600" y="0"/>
                </a:lnTo>
                <a:lnTo>
                  <a:pt x="5181600" y="4504871"/>
                </a:lnTo>
                <a:lnTo>
                  <a:pt x="5181598" y="4504830"/>
                </a:lnTo>
                <a:lnTo>
                  <a:pt x="5175215" y="4639646"/>
                </a:lnTo>
                <a:cubicBezTo>
                  <a:pt x="5064605" y="5801747"/>
                  <a:pt x="4143475" y="6727530"/>
                  <a:pt x="2983485" y="6845334"/>
                </a:cubicBezTo>
                <a:lnTo>
                  <a:pt x="2749639" y="6857142"/>
                </a:lnTo>
                <a:lnTo>
                  <a:pt x="274963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EAFE93-40B7-4FF8-BEE7-E39911ECD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edit Master text styles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52B41F-4B4E-4E1F-9191-6BB3F421E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EFD1DB-7478-445F-ACEF-64BE4DFEC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D13D15-77CA-4B50-9E08-0F58009A8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635" y="4626592"/>
            <a:ext cx="8600365" cy="1224926"/>
          </a:xfrm>
        </p:spPr>
        <p:txBody>
          <a:bodyPr anchor="b">
            <a:no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BB8E73D-B3E6-4E0A-8295-A9EB15722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7636" y="5936776"/>
            <a:ext cx="6660107" cy="625497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Click to edit Master subtitle style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8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91E54-DBE4-467A-A827-2C5C88E6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80244"/>
            <a:ext cx="12192000" cy="397775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AED78D-8293-4554-BA23-D14EC617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EFAE44-6509-43CD-AB03-7B494487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3377821"/>
            <a:ext cx="5181600" cy="2799142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749D8A-F20A-4228-9136-5891AE0352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4166" y="-1798"/>
            <a:ext cx="2846566" cy="2872294"/>
          </a:xfrm>
          <a:custGeom>
            <a:avLst/>
            <a:gdLst>
              <a:gd name="connsiteX0" fmla="*/ 2797 w 2846566"/>
              <a:gd name="connsiteY0" fmla="*/ 0 h 2838450"/>
              <a:gd name="connsiteX1" fmla="*/ 2846566 w 2846566"/>
              <a:gd name="connsiteY1" fmla="*/ 0 h 2838450"/>
              <a:gd name="connsiteX2" fmla="*/ 2846566 w 2846566"/>
              <a:gd name="connsiteY2" fmla="*/ 2838450 h 2838450"/>
              <a:gd name="connsiteX3" fmla="*/ 2091122 w 2846566"/>
              <a:gd name="connsiteY3" fmla="*/ 2838450 h 2838450"/>
              <a:gd name="connsiteX4" fmla="*/ 1974232 w 2846566"/>
              <a:gd name="connsiteY4" fmla="*/ 2820914 h 2838450"/>
              <a:gd name="connsiteX5" fmla="*/ 0 w 2846566"/>
              <a:gd name="connsiteY5" fmla="*/ 404262 h 2838450"/>
              <a:gd name="connsiteX6" fmla="*/ 2797 w 2846566"/>
              <a:gd name="connsiteY6" fmla="*/ 2932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566" h="2838450">
                <a:moveTo>
                  <a:pt x="2797" y="0"/>
                </a:moveTo>
                <a:lnTo>
                  <a:pt x="2846566" y="0"/>
                </a:lnTo>
                <a:lnTo>
                  <a:pt x="2846566" y="2838450"/>
                </a:lnTo>
                <a:lnTo>
                  <a:pt x="2091122" y="2838450"/>
                </a:lnTo>
                <a:lnTo>
                  <a:pt x="1974232" y="2820914"/>
                </a:lnTo>
                <a:cubicBezTo>
                  <a:pt x="848632" y="2597020"/>
                  <a:pt x="0" y="1600146"/>
                  <a:pt x="0" y="404262"/>
                </a:cubicBezTo>
                <a:lnTo>
                  <a:pt x="2797" y="293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A3C6DC1-25FD-4947-8211-89B20E599A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0733" y="-1798"/>
            <a:ext cx="2826990" cy="2854594"/>
          </a:xfrm>
          <a:custGeom>
            <a:avLst/>
            <a:gdLst>
              <a:gd name="connsiteX0" fmla="*/ 0 w 2826990"/>
              <a:gd name="connsiteY0" fmla="*/ 0 h 2854594"/>
              <a:gd name="connsiteX1" fmla="*/ 2826990 w 2826990"/>
              <a:gd name="connsiteY1" fmla="*/ 0 h 2854594"/>
              <a:gd name="connsiteX2" fmla="*/ 2826990 w 2826990"/>
              <a:gd name="connsiteY2" fmla="*/ 2854594 h 2854594"/>
              <a:gd name="connsiteX3" fmla="*/ 0 w 2826990"/>
              <a:gd name="connsiteY3" fmla="*/ 2854594 h 285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990" h="2854594">
                <a:moveTo>
                  <a:pt x="0" y="0"/>
                </a:moveTo>
                <a:lnTo>
                  <a:pt x="2826990" y="0"/>
                </a:lnTo>
                <a:lnTo>
                  <a:pt x="2826990" y="2854594"/>
                </a:lnTo>
                <a:lnTo>
                  <a:pt x="0" y="285459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3C819AA-E73C-44C7-9928-5E1A8A22BC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4169" y="2856391"/>
            <a:ext cx="2846565" cy="4001609"/>
          </a:xfrm>
          <a:custGeom>
            <a:avLst/>
            <a:gdLst>
              <a:gd name="connsiteX0" fmla="*/ 2436721 w 2846565"/>
              <a:gd name="connsiteY0" fmla="*/ 0 h 4001609"/>
              <a:gd name="connsiteX1" fmla="*/ 2846565 w 2846565"/>
              <a:gd name="connsiteY1" fmla="*/ 0 h 4001609"/>
              <a:gd name="connsiteX2" fmla="*/ 2846565 w 2846565"/>
              <a:gd name="connsiteY2" fmla="*/ 4001609 h 4001609"/>
              <a:gd name="connsiteX3" fmla="*/ 2796 w 2846565"/>
              <a:gd name="connsiteY3" fmla="*/ 4001608 h 4001609"/>
              <a:gd name="connsiteX4" fmla="*/ 2796 w 2846565"/>
              <a:gd name="connsiteY4" fmla="*/ 2564348 h 4001609"/>
              <a:gd name="connsiteX5" fmla="*/ 0 w 2846565"/>
              <a:gd name="connsiteY5" fmla="*/ 2453758 h 4001609"/>
              <a:gd name="connsiteX6" fmla="*/ 2202875 w 2846565"/>
              <a:gd name="connsiteY6" fmla="*/ 12668 h 4001609"/>
              <a:gd name="connsiteX7" fmla="*/ 2436721 w 2846565"/>
              <a:gd name="connsiteY7" fmla="*/ 860 h 400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6565" h="4001609">
                <a:moveTo>
                  <a:pt x="2436721" y="0"/>
                </a:moveTo>
                <a:lnTo>
                  <a:pt x="2846565" y="0"/>
                </a:lnTo>
                <a:lnTo>
                  <a:pt x="2846565" y="4001609"/>
                </a:lnTo>
                <a:lnTo>
                  <a:pt x="2796" y="4001608"/>
                </a:lnTo>
                <a:lnTo>
                  <a:pt x="2796" y="2564348"/>
                </a:lnTo>
                <a:lnTo>
                  <a:pt x="0" y="2453758"/>
                </a:lnTo>
                <a:cubicBezTo>
                  <a:pt x="0" y="1183283"/>
                  <a:pt x="965553" y="138326"/>
                  <a:pt x="2202875" y="12668"/>
                </a:cubicBezTo>
                <a:lnTo>
                  <a:pt x="2436721" y="86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4635F40-0058-44E0-95CD-8FFAE18764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456" y="2828943"/>
            <a:ext cx="2835544" cy="4038805"/>
          </a:xfrm>
          <a:custGeom>
            <a:avLst/>
            <a:gdLst>
              <a:gd name="connsiteX0" fmla="*/ 0 w 2835544"/>
              <a:gd name="connsiteY0" fmla="*/ 0 h 4038805"/>
              <a:gd name="connsiteX1" fmla="*/ 2835544 w 2835544"/>
              <a:gd name="connsiteY1" fmla="*/ 0 h 4038805"/>
              <a:gd name="connsiteX2" fmla="*/ 2835544 w 2835544"/>
              <a:gd name="connsiteY2" fmla="*/ 4038805 h 4038805"/>
              <a:gd name="connsiteX3" fmla="*/ 0 w 2835544"/>
              <a:gd name="connsiteY3" fmla="*/ 4038805 h 40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544" h="4038805">
                <a:moveTo>
                  <a:pt x="0" y="0"/>
                </a:moveTo>
                <a:lnTo>
                  <a:pt x="2835544" y="0"/>
                </a:lnTo>
                <a:lnTo>
                  <a:pt x="2835544" y="4038805"/>
                </a:lnTo>
                <a:lnTo>
                  <a:pt x="0" y="403880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7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624BCA1-E0EF-42A1-B762-D68E4B98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5C258CF-58AC-4C7A-A953-392693E55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CDC83-34B8-4E32-84EC-92854CEE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E215A6-E6FC-4D5A-9881-E87CC750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"/>
            <a:ext cx="9432315" cy="2198972"/>
          </a:xfrm>
          <a:custGeom>
            <a:avLst/>
            <a:gdLst>
              <a:gd name="connsiteX0" fmla="*/ 0 w 10240035"/>
              <a:gd name="connsiteY0" fmla="*/ 0 h 2198971"/>
              <a:gd name="connsiteX1" fmla="*/ 10240035 w 10240035"/>
              <a:gd name="connsiteY1" fmla="*/ 0 h 2198971"/>
              <a:gd name="connsiteX2" fmla="*/ 10240035 w 10240035"/>
              <a:gd name="connsiteY2" fmla="*/ 0 h 2198971"/>
              <a:gd name="connsiteX3" fmla="*/ 10240035 w 10240035"/>
              <a:gd name="connsiteY3" fmla="*/ 1099486 h 2198971"/>
              <a:gd name="connsiteX4" fmla="*/ 9140549 w 10240035"/>
              <a:gd name="connsiteY4" fmla="*/ 2198972 h 2198971"/>
              <a:gd name="connsiteX5" fmla="*/ 1099486 w 10240035"/>
              <a:gd name="connsiteY5" fmla="*/ 2198971 h 2198971"/>
              <a:gd name="connsiteX6" fmla="*/ 0 w 10240035"/>
              <a:gd name="connsiteY6" fmla="*/ 1099485 h 2198971"/>
              <a:gd name="connsiteX7" fmla="*/ 0 w 10240035"/>
              <a:gd name="connsiteY7" fmla="*/ 0 h 2198971"/>
              <a:gd name="connsiteX8" fmla="*/ 0 w 10240035"/>
              <a:gd name="connsiteY8" fmla="*/ 0 h 2198971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89670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698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317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661291"/>
              <a:gd name="connsiteY0" fmla="*/ 0 h 2198972"/>
              <a:gd name="connsiteX1" fmla="*/ 10240035 w 10661291"/>
              <a:gd name="connsiteY1" fmla="*/ 0 h 2198972"/>
              <a:gd name="connsiteX2" fmla="*/ 7951829 w 10661291"/>
              <a:gd name="connsiteY2" fmla="*/ 2198972 h 2198972"/>
              <a:gd name="connsiteX3" fmla="*/ 1099486 w 10661291"/>
              <a:gd name="connsiteY3" fmla="*/ 2198971 h 2198972"/>
              <a:gd name="connsiteX4" fmla="*/ 0 w 10661291"/>
              <a:gd name="connsiteY4" fmla="*/ 1099485 h 2198972"/>
              <a:gd name="connsiteX5" fmla="*/ 0 w 10661291"/>
              <a:gd name="connsiteY5" fmla="*/ 0 h 2198972"/>
              <a:gd name="connsiteX6" fmla="*/ 0 w 10661291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0 w 10240035"/>
              <a:gd name="connsiteY5" fmla="*/ 0 h 2198972"/>
              <a:gd name="connsiteX0" fmla="*/ 80772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807720 w 10240035"/>
              <a:gd name="connsiteY5" fmla="*/ 0 h 2198972"/>
              <a:gd name="connsiteX0" fmla="*/ 900020 w 10332335"/>
              <a:gd name="connsiteY0" fmla="*/ 0 h 2198972"/>
              <a:gd name="connsiteX1" fmla="*/ 10332335 w 10332335"/>
              <a:gd name="connsiteY1" fmla="*/ 0 h 2198972"/>
              <a:gd name="connsiteX2" fmla="*/ 8044129 w 10332335"/>
              <a:gd name="connsiteY2" fmla="*/ 2198972 h 2198972"/>
              <a:gd name="connsiteX3" fmla="*/ 1191786 w 10332335"/>
              <a:gd name="connsiteY3" fmla="*/ 2198971 h 2198972"/>
              <a:gd name="connsiteX4" fmla="*/ 900020 w 10332335"/>
              <a:gd name="connsiteY4" fmla="*/ 0 h 2198972"/>
              <a:gd name="connsiteX0" fmla="*/ 325154 w 9757469"/>
              <a:gd name="connsiteY0" fmla="*/ 0 h 2198972"/>
              <a:gd name="connsiteX1" fmla="*/ 9757469 w 9757469"/>
              <a:gd name="connsiteY1" fmla="*/ 0 h 2198972"/>
              <a:gd name="connsiteX2" fmla="*/ 7469263 w 9757469"/>
              <a:gd name="connsiteY2" fmla="*/ 2198972 h 2198972"/>
              <a:gd name="connsiteX3" fmla="*/ 616920 w 9757469"/>
              <a:gd name="connsiteY3" fmla="*/ 2198971 h 2198972"/>
              <a:gd name="connsiteX4" fmla="*/ 325154 w 9757469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291766 w 9432315"/>
              <a:gd name="connsiteY3" fmla="*/ 2198971 h 2198972"/>
              <a:gd name="connsiteX4" fmla="*/ 0 w 9432315"/>
              <a:gd name="connsiteY4" fmla="*/ 0 h 2198972"/>
              <a:gd name="connsiteX0" fmla="*/ 69347 w 9501662"/>
              <a:gd name="connsiteY0" fmla="*/ 0 h 2198972"/>
              <a:gd name="connsiteX1" fmla="*/ 9501662 w 9501662"/>
              <a:gd name="connsiteY1" fmla="*/ 0 h 2198972"/>
              <a:gd name="connsiteX2" fmla="*/ 7213456 w 9501662"/>
              <a:gd name="connsiteY2" fmla="*/ 2198972 h 2198972"/>
              <a:gd name="connsiteX3" fmla="*/ 86793 w 9501662"/>
              <a:gd name="connsiteY3" fmla="*/ 2198971 h 2198972"/>
              <a:gd name="connsiteX4" fmla="*/ 69347 w 9501662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17446 w 9432315"/>
              <a:gd name="connsiteY3" fmla="*/ 2198971 h 2198972"/>
              <a:gd name="connsiteX4" fmla="*/ 0 w 9432315"/>
              <a:gd name="connsiteY4" fmla="*/ 0 h 219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2315" h="2198972">
                <a:moveTo>
                  <a:pt x="0" y="0"/>
                </a:moveTo>
                <a:lnTo>
                  <a:pt x="9432315" y="0"/>
                </a:lnTo>
                <a:cubicBezTo>
                  <a:pt x="9248860" y="1235175"/>
                  <a:pt x="8210334" y="2137277"/>
                  <a:pt x="7144109" y="2198972"/>
                </a:cubicBezTo>
                <a:lnTo>
                  <a:pt x="17446" y="2198971"/>
                </a:lnTo>
                <a:cubicBezTo>
                  <a:pt x="30721" y="1146676"/>
                  <a:pt x="575" y="838935"/>
                  <a:pt x="0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54864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04EC18E-B48D-4AD7-A5B5-3D57255D1A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6483" y="0"/>
            <a:ext cx="2773332" cy="2202508"/>
          </a:xfrm>
          <a:custGeom>
            <a:avLst/>
            <a:gdLst>
              <a:gd name="connsiteX0" fmla="*/ 0 w 2773332"/>
              <a:gd name="connsiteY0" fmla="*/ 0 h 2202508"/>
              <a:gd name="connsiteX1" fmla="*/ 2773332 w 2773332"/>
              <a:gd name="connsiteY1" fmla="*/ 0 h 2202508"/>
              <a:gd name="connsiteX2" fmla="*/ 2773332 w 2773332"/>
              <a:gd name="connsiteY2" fmla="*/ 2202508 h 2202508"/>
              <a:gd name="connsiteX3" fmla="*/ 0 w 2773332"/>
              <a:gd name="connsiteY3" fmla="*/ 2202508 h 220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202508">
                <a:moveTo>
                  <a:pt x="0" y="0"/>
                </a:moveTo>
                <a:lnTo>
                  <a:pt x="2773332" y="0"/>
                </a:lnTo>
                <a:lnTo>
                  <a:pt x="2773332" y="2202508"/>
                </a:lnTo>
                <a:lnTo>
                  <a:pt x="0" y="220250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AE5A08C-2BA6-4754-806E-3BEAE8D2EC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484" y="2202508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BE1FA0E-416C-4623-840A-A04A5237BC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6484" y="4530254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BD1FF0-3229-401F-AEC3-09AE70428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2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55B30B-7677-4AAC-9890-81A7EFF6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5F686-1654-4CE7-8DA0-0D626B36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A6281C-6C47-45BE-9BDA-1518A016E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C1FE5B8-D695-49EA-BEA4-B9282CC4E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901" y="1"/>
            <a:ext cx="6134099" cy="6857999"/>
          </a:xfrm>
          <a:custGeom>
            <a:avLst/>
            <a:gdLst>
              <a:gd name="connsiteX0" fmla="*/ 2378699 w 6134099"/>
              <a:gd name="connsiteY0" fmla="*/ 0 h 6857999"/>
              <a:gd name="connsiteX1" fmla="*/ 6134099 w 6134099"/>
              <a:gd name="connsiteY1" fmla="*/ 0 h 6857999"/>
              <a:gd name="connsiteX2" fmla="*/ 6134099 w 6134099"/>
              <a:gd name="connsiteY2" fmla="*/ 6857999 h 6857999"/>
              <a:gd name="connsiteX3" fmla="*/ 2401766 w 6134099"/>
              <a:gd name="connsiteY3" fmla="*/ 6857999 h 6857999"/>
              <a:gd name="connsiteX4" fmla="*/ 2397402 w 6134099"/>
              <a:gd name="connsiteY4" fmla="*/ 6856523 h 6857999"/>
              <a:gd name="connsiteX5" fmla="*/ 0 w 6134099"/>
              <a:gd name="connsiteY5" fmla="*/ 3424574 h 6857999"/>
              <a:gd name="connsiteX6" fmla="*/ 2231484 w 6134099"/>
              <a:gd name="connsiteY6" fmla="*/ 580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4099" h="6857999">
                <a:moveTo>
                  <a:pt x="2378699" y="0"/>
                </a:moveTo>
                <a:lnTo>
                  <a:pt x="6134099" y="0"/>
                </a:lnTo>
                <a:lnTo>
                  <a:pt x="6134099" y="6857999"/>
                </a:lnTo>
                <a:lnTo>
                  <a:pt x="2401766" y="6857999"/>
                </a:lnTo>
                <a:lnTo>
                  <a:pt x="2397402" y="6856523"/>
                </a:lnTo>
                <a:cubicBezTo>
                  <a:pt x="998410" y="6344283"/>
                  <a:pt x="0" y="5001024"/>
                  <a:pt x="0" y="3424574"/>
                </a:cubicBezTo>
                <a:cubicBezTo>
                  <a:pt x="0" y="1911182"/>
                  <a:pt x="920134" y="612699"/>
                  <a:pt x="2231484" y="5804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24FC61A-6DA9-444C-9D55-2FE464BD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27140"/>
            <a:ext cx="11576868" cy="2530860"/>
          </a:xfrm>
          <a:custGeom>
            <a:avLst/>
            <a:gdLst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1250190 h 2500380"/>
              <a:gd name="connsiteX3" fmla="*/ 11576868 w 11576868"/>
              <a:gd name="connsiteY3" fmla="*/ 2500380 h 2500380"/>
              <a:gd name="connsiteX4" fmla="*/ 0 w 11576868"/>
              <a:gd name="connsiteY4" fmla="*/ 2500380 h 2500380"/>
              <a:gd name="connsiteX5" fmla="*/ 0 w 11576868"/>
              <a:gd name="connsiteY5" fmla="*/ 0 h 2500380"/>
              <a:gd name="connsiteX0" fmla="*/ 0 w 12449160"/>
              <a:gd name="connsiteY0" fmla="*/ 0 h 2500380"/>
              <a:gd name="connsiteX1" fmla="*/ 10326678 w 12449160"/>
              <a:gd name="connsiteY1" fmla="*/ 0 h 2500380"/>
              <a:gd name="connsiteX2" fmla="*/ 11576868 w 12449160"/>
              <a:gd name="connsiteY2" fmla="*/ 2500380 h 2500380"/>
              <a:gd name="connsiteX3" fmla="*/ 0 w 12449160"/>
              <a:gd name="connsiteY3" fmla="*/ 2500380 h 2500380"/>
              <a:gd name="connsiteX4" fmla="*/ 0 w 12449160"/>
              <a:gd name="connsiteY4" fmla="*/ 0 h 2500380"/>
              <a:gd name="connsiteX0" fmla="*/ 0 w 11640738"/>
              <a:gd name="connsiteY0" fmla="*/ 0 h 2500380"/>
              <a:gd name="connsiteX1" fmla="*/ 10326678 w 11640738"/>
              <a:gd name="connsiteY1" fmla="*/ 0 h 2500380"/>
              <a:gd name="connsiteX2" fmla="*/ 11576868 w 11640738"/>
              <a:gd name="connsiteY2" fmla="*/ 2500380 h 2500380"/>
              <a:gd name="connsiteX3" fmla="*/ 0 w 11640738"/>
              <a:gd name="connsiteY3" fmla="*/ 2500380 h 2500380"/>
              <a:gd name="connsiteX4" fmla="*/ 0 w 11640738"/>
              <a:gd name="connsiteY4" fmla="*/ 0 h 2500380"/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7323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0922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8179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5588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10567 h 2510947"/>
              <a:gd name="connsiteX1" fmla="*/ 8558838 w 11576868"/>
              <a:gd name="connsiteY1" fmla="*/ 10567 h 2510947"/>
              <a:gd name="connsiteX2" fmla="*/ 11576868 w 11576868"/>
              <a:gd name="connsiteY2" fmla="*/ 2510947 h 2510947"/>
              <a:gd name="connsiteX3" fmla="*/ 0 w 11576868"/>
              <a:gd name="connsiteY3" fmla="*/ 2510947 h 2510947"/>
              <a:gd name="connsiteX4" fmla="*/ 0 w 11576868"/>
              <a:gd name="connsiteY4" fmla="*/ 10567 h 2510947"/>
              <a:gd name="connsiteX0" fmla="*/ 0 w 11576868"/>
              <a:gd name="connsiteY0" fmla="*/ 462 h 2500842"/>
              <a:gd name="connsiteX1" fmla="*/ 8558838 w 11576868"/>
              <a:gd name="connsiteY1" fmla="*/ 462 h 2500842"/>
              <a:gd name="connsiteX2" fmla="*/ 11576868 w 11576868"/>
              <a:gd name="connsiteY2" fmla="*/ 2500842 h 2500842"/>
              <a:gd name="connsiteX3" fmla="*/ 0 w 11576868"/>
              <a:gd name="connsiteY3" fmla="*/ 2500842 h 2500842"/>
              <a:gd name="connsiteX4" fmla="*/ 0 w 11576868"/>
              <a:gd name="connsiteY4" fmla="*/ 462 h 2500842"/>
              <a:gd name="connsiteX0" fmla="*/ 0 w 11576868"/>
              <a:gd name="connsiteY0" fmla="*/ 30928 h 2531308"/>
              <a:gd name="connsiteX1" fmla="*/ 8558838 w 11576868"/>
              <a:gd name="connsiteY1" fmla="*/ 448 h 2531308"/>
              <a:gd name="connsiteX2" fmla="*/ 11576868 w 11576868"/>
              <a:gd name="connsiteY2" fmla="*/ 2531308 h 2531308"/>
              <a:gd name="connsiteX3" fmla="*/ 0 w 11576868"/>
              <a:gd name="connsiteY3" fmla="*/ 2531308 h 2531308"/>
              <a:gd name="connsiteX4" fmla="*/ 0 w 11576868"/>
              <a:gd name="connsiteY4" fmla="*/ 30928 h 2531308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868" h="2530860">
                <a:moveTo>
                  <a:pt x="0" y="30480"/>
                </a:moveTo>
                <a:lnTo>
                  <a:pt x="8558838" y="0"/>
                </a:lnTo>
                <a:cubicBezTo>
                  <a:pt x="10335916" y="20490"/>
                  <a:pt x="11453941" y="1016850"/>
                  <a:pt x="11576868" y="2530860"/>
                </a:cubicBezTo>
                <a:lnTo>
                  <a:pt x="0" y="2530860"/>
                </a:lnTo>
                <a:lnTo>
                  <a:pt x="0" y="3048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</p:spPr>
        <p:txBody>
          <a:bodyPr anchor="t"/>
          <a:lstStyle>
            <a:lvl1pPr marL="914400" indent="0">
              <a:lnSpc>
                <a:spcPct val="400000"/>
              </a:lnSpc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0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5625"/>
            <a:ext cx="1050036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3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47EA1B-2641-431A-B894-4A66FC5A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246663" y="-1789711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1A2820-A76E-454D-9A0E-F8F7B2136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7" y="919717"/>
            <a:ext cx="5761074" cy="3423684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D9A69A-6A32-4722-924D-7FEFEA919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7" y="4795284"/>
            <a:ext cx="4846674" cy="1084522"/>
          </a:xfrm>
        </p:spPr>
        <p:txBody>
          <a:bodyPr/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587820-C6FA-402E-9F8D-2DAE5BF9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513861" y="3447061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2728" y="6434560"/>
            <a:ext cx="3428012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E70801-1BA4-4276-9934-E418115C0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800" y="1"/>
            <a:ext cx="4267200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A75F14-4851-4FA1-AF45-240D9124B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E08278-E6C4-4B25-8343-43C881C00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1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CC2109-6984-401D-BF1D-B4F0C35B0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-770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10ECF1-6DD2-4E35-8398-66D76389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59"/>
            <a:ext cx="12191999" cy="2128731"/>
          </a:xfrm>
          <a:custGeom>
            <a:avLst/>
            <a:gdLst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2191999 w 12191999"/>
              <a:gd name="connsiteY3" fmla="*/ 1061932 h 2123863"/>
              <a:gd name="connsiteX4" fmla="*/ 11130067 w 12191999"/>
              <a:gd name="connsiteY4" fmla="*/ 2123864 h 2123863"/>
              <a:gd name="connsiteX5" fmla="*/ 1061932 w 12191999"/>
              <a:gd name="connsiteY5" fmla="*/ 2123863 h 2123863"/>
              <a:gd name="connsiteX6" fmla="*/ 0 w 12191999"/>
              <a:gd name="connsiteY6" fmla="*/ 1061931 h 2123863"/>
              <a:gd name="connsiteX7" fmla="*/ 0 w 12191999"/>
              <a:gd name="connsiteY7" fmla="*/ 0 h 2123863"/>
              <a:gd name="connsiteX8" fmla="*/ 0 w 12191999"/>
              <a:gd name="connsiteY8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1113006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026138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975846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732723"/>
              <a:gd name="connsiteY0" fmla="*/ 0 h 2123864"/>
              <a:gd name="connsiteX1" fmla="*/ 12191999 w 12732723"/>
              <a:gd name="connsiteY1" fmla="*/ 0 h 2123864"/>
              <a:gd name="connsiteX2" fmla="*/ 9636547 w 12732723"/>
              <a:gd name="connsiteY2" fmla="*/ 2123864 h 2123864"/>
              <a:gd name="connsiteX3" fmla="*/ 1061932 w 12732723"/>
              <a:gd name="connsiteY3" fmla="*/ 2123863 h 2123864"/>
              <a:gd name="connsiteX4" fmla="*/ 0 w 12732723"/>
              <a:gd name="connsiteY4" fmla="*/ 1061931 h 2123864"/>
              <a:gd name="connsiteX5" fmla="*/ 0 w 12732723"/>
              <a:gd name="connsiteY5" fmla="*/ 0 h 2123864"/>
              <a:gd name="connsiteX6" fmla="*/ 0 w 12732723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6534"/>
              <a:gd name="connsiteX1" fmla="*/ 12191999 w 12191999"/>
              <a:gd name="connsiteY1" fmla="*/ 0 h 2126534"/>
              <a:gd name="connsiteX2" fmla="*/ 9636547 w 12191999"/>
              <a:gd name="connsiteY2" fmla="*/ 2123864 h 2126534"/>
              <a:gd name="connsiteX3" fmla="*/ 1061932 w 12191999"/>
              <a:gd name="connsiteY3" fmla="*/ 2123863 h 2126534"/>
              <a:gd name="connsiteX4" fmla="*/ 0 w 12191999"/>
              <a:gd name="connsiteY4" fmla="*/ 1061931 h 2126534"/>
              <a:gd name="connsiteX5" fmla="*/ 0 w 12191999"/>
              <a:gd name="connsiteY5" fmla="*/ 0 h 2126534"/>
              <a:gd name="connsiteX6" fmla="*/ 0 w 12191999"/>
              <a:gd name="connsiteY6" fmla="*/ 0 h 2126534"/>
              <a:gd name="connsiteX0" fmla="*/ 0 w 12191999"/>
              <a:gd name="connsiteY0" fmla="*/ 0 h 2388136"/>
              <a:gd name="connsiteX1" fmla="*/ 12191999 w 12191999"/>
              <a:gd name="connsiteY1" fmla="*/ 0 h 2388136"/>
              <a:gd name="connsiteX2" fmla="*/ 9636547 w 12191999"/>
              <a:gd name="connsiteY2" fmla="*/ 2123864 h 2388136"/>
              <a:gd name="connsiteX3" fmla="*/ 1061932 w 12191999"/>
              <a:gd name="connsiteY3" fmla="*/ 2123863 h 2388136"/>
              <a:gd name="connsiteX4" fmla="*/ 0 w 12191999"/>
              <a:gd name="connsiteY4" fmla="*/ 2128731 h 2388136"/>
              <a:gd name="connsiteX5" fmla="*/ 0 w 12191999"/>
              <a:gd name="connsiteY5" fmla="*/ 0 h 2388136"/>
              <a:gd name="connsiteX6" fmla="*/ 0 w 12191999"/>
              <a:gd name="connsiteY6" fmla="*/ 0 h 2388136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2128731">
                <a:moveTo>
                  <a:pt x="0" y="0"/>
                </a:moveTo>
                <a:lnTo>
                  <a:pt x="12191999" y="0"/>
                </a:lnTo>
                <a:cubicBezTo>
                  <a:pt x="12045490" y="887377"/>
                  <a:pt x="11262958" y="2196607"/>
                  <a:pt x="9636547" y="2123864"/>
                </a:cubicBezTo>
                <a:lnTo>
                  <a:pt x="0" y="212873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91440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Picture Placeholder 36">
            <a:extLst>
              <a:ext uri="{FF2B5EF4-FFF2-40B4-BE49-F238E27FC236}">
                <a16:creationId xmlns:a16="http://schemas.microsoft.com/office/drawing/2014/main" id="{22F784D1-8CE5-4710-ADC3-2F70D5766F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360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1F2D6BF5-159D-4F01-BDEB-0FBD75D3F4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1298" y="3970230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8C033F-CC28-477A-8A72-AD0398D36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64181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36">
            <a:extLst>
              <a:ext uri="{FF2B5EF4-FFF2-40B4-BE49-F238E27FC236}">
                <a16:creationId xmlns:a16="http://schemas.microsoft.com/office/drawing/2014/main" id="{599604B7-B0E5-4112-9123-341EB9C626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593592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B4836FAA-F9D8-465B-8985-A5A10F5F2E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3592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3A2A0BF-0F76-4FDC-97BF-55EBAD5FFF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93592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36">
            <a:extLst>
              <a:ext uri="{FF2B5EF4-FFF2-40B4-BE49-F238E27FC236}">
                <a16:creationId xmlns:a16="http://schemas.microsoft.com/office/drawing/2014/main" id="{811A58E2-70B8-4F18-AF4A-136F58682C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936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51A90A66-376F-4665-B6E9-475C686D79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0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D8E69F-7035-465B-98F7-47AAF27D3A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9360" y="4949098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Picture Placeholder 36">
            <a:extLst>
              <a:ext uri="{FF2B5EF4-FFF2-40B4-BE49-F238E27FC236}">
                <a16:creationId xmlns:a16="http://schemas.microsoft.com/office/drawing/2014/main" id="{D390D85C-0A55-413E-9301-4F451686AB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15984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4C70777F-7849-4350-9858-AB46DD43F2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5984" y="3976192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918885-EB29-485A-A99A-D589B7ABAD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15984" y="4945456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1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39807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sz="1000" dirty="0"/>
              <a:t>Sample Footer Text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3" r:id="rId2"/>
    <p:sldLayoutId id="2147483674" r:id="rId3"/>
    <p:sldLayoutId id="2147483675" r:id="rId4"/>
    <p:sldLayoutId id="2147483662" r:id="rId5"/>
    <p:sldLayoutId id="2147483688" r:id="rId6"/>
    <p:sldLayoutId id="2147483679" r:id="rId7"/>
    <p:sldLayoutId id="2147483685" r:id="rId8"/>
    <p:sldLayoutId id="2147483665" r:id="rId9"/>
    <p:sldLayoutId id="2147483681" r:id="rId10"/>
    <p:sldLayoutId id="2147483678" r:id="rId11"/>
    <p:sldLayoutId id="2147483683" r:id="rId12"/>
    <p:sldLayoutId id="2147483684" r:id="rId13"/>
    <p:sldLayoutId id="2147483661" r:id="rId14"/>
    <p:sldLayoutId id="2147483663" r:id="rId15"/>
    <p:sldLayoutId id="2147483664" r:id="rId16"/>
    <p:sldLayoutId id="2147483666" r:id="rId17"/>
    <p:sldLayoutId id="2147483668" r:id="rId18"/>
    <p:sldLayoutId id="2147483669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1C9E8FA-AA12-4B1C-804A-A179958669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42" b="6642"/>
          <a:stretch>
            <a:fillRect/>
          </a:stretch>
        </p:blipFill>
        <p:spPr>
          <a:solidFill>
            <a:schemeClr val="bg2"/>
          </a:solidFill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9DAE0213-8971-4F41-9E3D-5FCCD40DC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1" y="4384484"/>
            <a:ext cx="11582479" cy="2527304"/>
          </a:xfrm>
        </p:spPr>
        <p:txBody>
          <a:bodyPr/>
          <a:lstStyle/>
          <a:p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Geek </a:t>
            </a:r>
            <a:r>
              <a:rPr lang="en-US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ConneKt</a:t>
            </a:r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23FB30D-4353-4FDD-9FA6-2C7A5AF303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614" y="5920740"/>
            <a:ext cx="5476512" cy="723900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b="1" dirty="0">
                <a:latin typeface="Arial Black" panose="020B0A04020102020204" pitchFamily="34" charset="0"/>
              </a:rPr>
              <a:t>Private Social Network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85AFC0-D06B-45EB-8263-6B4007CFF395}"/>
              </a:ext>
            </a:extLst>
          </p:cNvPr>
          <p:cNvSpPr txBox="1"/>
          <p:nvPr/>
        </p:nvSpPr>
        <p:spPr>
          <a:xfrm>
            <a:off x="2169459" y="6209869"/>
            <a:ext cx="2643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Team: Array[]</a:t>
            </a:r>
            <a:endParaRPr lang="en-IN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80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Add posts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913795" y="1738462"/>
            <a:ext cx="4374485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Add Posts allow users to upload a new post or previous post, caption it crop the image.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Applicable for all kind of users.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979B6-500E-491A-B7F1-A5902B498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28" y="1738462"/>
            <a:ext cx="3478492" cy="32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2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Events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913795" y="1738462"/>
            <a:ext cx="4374485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 blog where all kinds of events such as guest lectures, functions, etc are displayed.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Only faculty and authorized people like board heads can upload the events.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2C52B-A3B3-46B2-AF8D-6B20BA4B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30" y="1738462"/>
            <a:ext cx="3538563" cy="35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8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Profile page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546847" y="1738462"/>
            <a:ext cx="4741433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2"/>
                </a:solidFill>
              </a:rPr>
              <a:t>Profile page consists of details of user like username, uploaded posts, pictures, Achievements etc.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2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2"/>
                </a:solidFill>
              </a:rPr>
              <a:t>Any user can watch their profile and others profile pages as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C1BCF-8FA4-4E38-AD0A-B8318811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59" y="1738462"/>
            <a:ext cx="4064057" cy="33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Search bar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913795" y="1738462"/>
            <a:ext cx="4374485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Allows users to search other users by their username or ID.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Applicable for all users.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AF164-7818-4A44-AD93-48CA74E1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421" y="1738462"/>
            <a:ext cx="3574750" cy="32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0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News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913795" y="1738462"/>
            <a:ext cx="4374485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Important information is uploaded(Not in the form of posts.) in this section.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Applicable only for faculty.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3F0FB-7492-4B3C-8631-E9AEF2A9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38462"/>
            <a:ext cx="3908612" cy="33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Utilities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913795" y="1738462"/>
            <a:ext cx="4374485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Any useful tools for faculty or students to gain knowledge is been uploaded here.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The tools will have a rating to measure the usefulness of a tool.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Applicable to any users.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A054E-4DDA-403E-ACA6-2AC701688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64" y="1738462"/>
            <a:ext cx="4279696" cy="394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Post of the month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913795" y="1738462"/>
            <a:ext cx="4374485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The most liked and saved post in a month is displayed in the end of the month in this section.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The post can be student’s or teacher’s.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A860D-275D-404F-8D1D-7FAEEE1D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1906"/>
            <a:ext cx="4386038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Notifications 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913795" y="1738462"/>
            <a:ext cx="4374485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 notification comes to a user if any of his post is liked or commented by a other users.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Any type of user can get notification for the post they created.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FC0EE-5046-45CE-ADD2-571B1AAB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47" y="1738463"/>
            <a:ext cx="3639671" cy="34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Attendance 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913795" y="1738462"/>
            <a:ext cx="4374485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Day to day and overall attendance of a student is present in this section.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Teacher will upload attendance of all students after the day ends.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Attendance is uploaded by faculty and accessed by students.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DECBC-2FC3-4F67-A366-A58CE791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898" y="1738462"/>
            <a:ext cx="3419211" cy="43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Software Required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CF52D-C6BF-4AB4-BB38-8AFA506FA17C}"/>
              </a:ext>
            </a:extLst>
          </p:cNvPr>
          <p:cNvSpPr txBox="1"/>
          <p:nvPr/>
        </p:nvSpPr>
        <p:spPr>
          <a:xfrm>
            <a:off x="1129553" y="1918447"/>
            <a:ext cx="285077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FrontEnd</a:t>
            </a:r>
            <a:r>
              <a:rPr lang="en-IN" sz="32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SCSS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Material-UI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Redux</a:t>
            </a:r>
          </a:p>
          <a:p>
            <a:pPr marL="342900" indent="-342900">
              <a:buFont typeface="+mj-lt"/>
              <a:buAutoNum type="arabicPeriod"/>
            </a:pPr>
            <a:endParaRPr lang="en-IN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8644F-4381-421F-BE9E-6B396721B41B}"/>
              </a:ext>
            </a:extLst>
          </p:cNvPr>
          <p:cNvSpPr txBox="1"/>
          <p:nvPr/>
        </p:nvSpPr>
        <p:spPr>
          <a:xfrm>
            <a:off x="4670612" y="1918446"/>
            <a:ext cx="28507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BackEnd</a:t>
            </a:r>
            <a:r>
              <a:rPr lang="en-IN" sz="32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endParaRPr lang="en-IN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ExpressJs</a:t>
            </a:r>
            <a:endParaRPr lang="en-IN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Redis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endParaRPr lang="en-IN" sz="2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 API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20 Technology Logo Designs that can lighten up your ...">
            <a:extLst>
              <a:ext uri="{FF2B5EF4-FFF2-40B4-BE49-F238E27FC236}">
                <a16:creationId xmlns:a16="http://schemas.microsoft.com/office/drawing/2014/main" id="{EAAC657D-CC98-49E7-99EB-4C385A312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388" y="2070846"/>
            <a:ext cx="3742915" cy="329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97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496544-4334-4110-B1D9-65FE527F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59"/>
            <a:ext cx="12191999" cy="2128731"/>
          </a:xfrm>
        </p:spPr>
        <p:txBody>
          <a:bodyPr/>
          <a:lstStyle/>
          <a:p>
            <a:r>
              <a:rPr lang="en-US" dirty="0"/>
              <a:t>Team: Array[ ]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838314-5D0A-4E7C-BB42-A1707DB8F2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1298" y="3970230"/>
            <a:ext cx="2286000" cy="877824"/>
          </a:xfrm>
        </p:spPr>
        <p:txBody>
          <a:bodyPr/>
          <a:lstStyle/>
          <a:p>
            <a:r>
              <a:rPr lang="en-US" dirty="0" err="1"/>
              <a:t>Kranthi</a:t>
            </a: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AB75FE-2640-4947-B06C-DFA29481475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181" y="4948171"/>
            <a:ext cx="2286000" cy="741904"/>
          </a:xfrm>
        </p:spPr>
        <p:txBody>
          <a:bodyPr/>
          <a:lstStyle/>
          <a:p>
            <a:r>
              <a:rPr lang="en-US" dirty="0"/>
              <a:t>19H51A05N1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4FB226-1060-423A-BC5D-62E7313228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93592" y="3971853"/>
            <a:ext cx="2286000" cy="877824"/>
          </a:xfrm>
        </p:spPr>
        <p:txBody>
          <a:bodyPr/>
          <a:lstStyle/>
          <a:p>
            <a:r>
              <a:rPr lang="en-US" dirty="0"/>
              <a:t>Deepesh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1EF79C-1E78-4E82-ACF2-E84A72CA084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93592" y="4948171"/>
            <a:ext cx="2286000" cy="741904"/>
          </a:xfrm>
        </p:spPr>
        <p:txBody>
          <a:bodyPr/>
          <a:lstStyle/>
          <a:p>
            <a:r>
              <a:rPr lang="en-US" dirty="0"/>
              <a:t>19H51A05G2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E44146-895B-419B-B760-449E9D78DE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9360" y="3971853"/>
            <a:ext cx="2286000" cy="877824"/>
          </a:xfrm>
        </p:spPr>
        <p:txBody>
          <a:bodyPr/>
          <a:lstStyle/>
          <a:p>
            <a:r>
              <a:rPr lang="en-US" dirty="0" err="1"/>
              <a:t>Akshay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FF11AF-0289-4922-A3E6-B0B84A64B79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309360" y="4949098"/>
            <a:ext cx="2286000" cy="741904"/>
          </a:xfrm>
        </p:spPr>
        <p:txBody>
          <a:bodyPr/>
          <a:lstStyle/>
          <a:p>
            <a:r>
              <a:rPr lang="en-US" dirty="0"/>
              <a:t>19H51A0588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DDCF0F5-861F-4C2A-A703-F4ADFA5DAF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15984" y="3976192"/>
            <a:ext cx="2286000" cy="877824"/>
          </a:xfrm>
        </p:spPr>
        <p:txBody>
          <a:bodyPr/>
          <a:lstStyle/>
          <a:p>
            <a:r>
              <a:rPr lang="en-US" dirty="0"/>
              <a:t>Lokesh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47E121-F0AD-4219-87A9-85693B4666C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5984" y="4945456"/>
            <a:ext cx="2286000" cy="741904"/>
          </a:xfrm>
        </p:spPr>
        <p:txBody>
          <a:bodyPr/>
          <a:lstStyle/>
          <a:p>
            <a:r>
              <a:rPr lang="en-US" dirty="0"/>
              <a:t>19H51A0514</a:t>
            </a:r>
          </a:p>
          <a:p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4F891E90-265C-408A-94A0-717DC639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8FC20-0470-4AA4-AEF0-27C4B1B5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19822-361A-45A6-B3BA-8B87B20A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FAC05AB2-3043-4080-A1F6-E3CA87AE813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1806" b="11806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62031989-DCF5-4B4C-9E71-4B062258BCE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1806" b="11806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A13C059E-3F40-45AE-8276-01AD1CD976A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/>
          <a:srcRect l="-400" t="7107" r="400" b="33479"/>
          <a:stretch/>
        </p:blipFill>
        <p:spPr>
          <a:xfrm>
            <a:off x="9015984" y="2168127"/>
            <a:ext cx="2286000" cy="1746504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A6D8C5D4-B4EE-4AF2-8140-CB3B60D1B6A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/>
          <a:srcRect l="8683" t="10375" r="10020" b="27524"/>
          <a:stretch/>
        </p:blipFill>
        <p:spPr>
          <a:xfrm>
            <a:off x="863600" y="2185416"/>
            <a:ext cx="2286000" cy="1746504"/>
          </a:xfrm>
        </p:spPr>
      </p:pic>
    </p:spTree>
    <p:extLst>
      <p:ext uri="{BB962C8B-B14F-4D97-AF65-F5344CB8AC3E}">
        <p14:creationId xmlns:p14="http://schemas.microsoft.com/office/powerpoint/2010/main" val="2875688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8776-A2CD-44A4-8C09-55EE3EB2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72"/>
            <a:ext cx="10202248" cy="817087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Flowchart 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A2C01-67C9-4A61-B7BA-7EC9528A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AD352-6FAC-446B-8B53-A7A881B8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33976-454C-4260-A19B-B1153D21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D1361-DFEC-4BDC-9E53-B7995A96F6C7}"/>
              </a:ext>
            </a:extLst>
          </p:cNvPr>
          <p:cNvCxnSpPr>
            <a:cxnSpLocks/>
          </p:cNvCxnSpPr>
          <p:nvPr/>
        </p:nvCxnSpPr>
        <p:spPr>
          <a:xfrm>
            <a:off x="977153" y="3558987"/>
            <a:ext cx="1067696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avascript | Web Technologies">
            <a:extLst>
              <a:ext uri="{FF2B5EF4-FFF2-40B4-BE49-F238E27FC236}">
                <a16:creationId xmlns:a16="http://schemas.microsoft.com/office/drawing/2014/main" id="{217BF7DE-9711-409D-98BC-CEDB8BF7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83" y="3750402"/>
            <a:ext cx="748831" cy="4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oducing JSX – React">
            <a:extLst>
              <a:ext uri="{FF2B5EF4-FFF2-40B4-BE49-F238E27FC236}">
                <a16:creationId xmlns:a16="http://schemas.microsoft.com/office/drawing/2014/main" id="{CEF72C64-80DC-4EF0-905F-7049E977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859" y="4527389"/>
            <a:ext cx="1022562" cy="53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2EAABB-4CFF-45DC-8713-C3543108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49" y="5405718"/>
            <a:ext cx="1344299" cy="91764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10A765-CEAD-46AF-9DE4-C9EAEDA3407A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056999" y="5065059"/>
            <a:ext cx="0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D0E472-03AC-4B8E-AFE9-DBF35957FE6D}"/>
              </a:ext>
            </a:extLst>
          </p:cNvPr>
          <p:cNvCxnSpPr>
            <a:stCxn id="2052" idx="0"/>
            <a:endCxn id="2050" idx="2"/>
          </p:cNvCxnSpPr>
          <p:nvPr/>
        </p:nvCxnSpPr>
        <p:spPr>
          <a:xfrm flipH="1" flipV="1">
            <a:off x="6056999" y="4216249"/>
            <a:ext cx="3141" cy="31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Nginx logo and symbol, meaning, history, PNG">
            <a:extLst>
              <a:ext uri="{FF2B5EF4-FFF2-40B4-BE49-F238E27FC236}">
                <a16:creationId xmlns:a16="http://schemas.microsoft.com/office/drawing/2014/main" id="{37E214B5-6C34-4F45-B3EF-21D8372CA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5" y="2585696"/>
            <a:ext cx="1167238" cy="73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For Server Computer Clip Art - Server Symbol In Flowchart - Free  Transparent PNG Clipart Images Download">
            <a:extLst>
              <a:ext uri="{FF2B5EF4-FFF2-40B4-BE49-F238E27FC236}">
                <a16:creationId xmlns:a16="http://schemas.microsoft.com/office/drawing/2014/main" id="{0B760EE8-C620-4C34-8E28-3FFD0A5B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851" y="2586004"/>
            <a:ext cx="699064" cy="73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Image For Server Computer Clip Art - Server Symbol In Flowchart - Free  Transparent PNG Clipart Images Download">
            <a:extLst>
              <a:ext uri="{FF2B5EF4-FFF2-40B4-BE49-F238E27FC236}">
                <a16:creationId xmlns:a16="http://schemas.microsoft.com/office/drawing/2014/main" id="{37703EFD-B9A2-4D15-BA6A-786A906A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88" y="2548415"/>
            <a:ext cx="702103" cy="73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Image For Server Computer Clip Art - Server Symbol In Flowchart - Free  Transparent PNG Clipart Images Download">
            <a:extLst>
              <a:ext uri="{FF2B5EF4-FFF2-40B4-BE49-F238E27FC236}">
                <a16:creationId xmlns:a16="http://schemas.microsoft.com/office/drawing/2014/main" id="{05BE5182-3BDC-42FD-921F-D4B5476C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19" y="1560541"/>
            <a:ext cx="702103" cy="73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Image For Server Computer Clip Art - Server Symbol In Flowchart - Free  Transparent PNG Clipart Images Download">
            <a:extLst>
              <a:ext uri="{FF2B5EF4-FFF2-40B4-BE49-F238E27FC236}">
                <a16:creationId xmlns:a16="http://schemas.microsoft.com/office/drawing/2014/main" id="{0A1BE068-C081-4534-BF70-606265BDF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5" y="1555905"/>
            <a:ext cx="699064" cy="73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B1C8ED-F41F-44D6-9887-99275EBAA1DE}"/>
              </a:ext>
            </a:extLst>
          </p:cNvPr>
          <p:cNvCxnSpPr>
            <a:cxnSpLocks/>
            <a:endCxn id="2056" idx="3"/>
          </p:cNvCxnSpPr>
          <p:nvPr/>
        </p:nvCxnSpPr>
        <p:spPr>
          <a:xfrm flipH="1" flipV="1">
            <a:off x="4489915" y="2951794"/>
            <a:ext cx="1113804" cy="3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3EC924-1686-40C9-AD00-C10A621CD37E}"/>
              </a:ext>
            </a:extLst>
          </p:cNvPr>
          <p:cNvCxnSpPr>
            <a:stCxn id="2054" idx="0"/>
            <a:endCxn id="43" idx="2"/>
          </p:cNvCxnSpPr>
          <p:nvPr/>
        </p:nvCxnSpPr>
        <p:spPr>
          <a:xfrm flipH="1" flipV="1">
            <a:off x="5199327" y="2287484"/>
            <a:ext cx="719877" cy="29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7F24D51-A19A-43A3-9DDD-84B07C413BA4}"/>
              </a:ext>
            </a:extLst>
          </p:cNvPr>
          <p:cNvCxnSpPr>
            <a:cxnSpLocks/>
            <a:stCxn id="2054" idx="0"/>
            <a:endCxn id="42" idx="2"/>
          </p:cNvCxnSpPr>
          <p:nvPr/>
        </p:nvCxnSpPr>
        <p:spPr>
          <a:xfrm flipV="1">
            <a:off x="5919204" y="2295300"/>
            <a:ext cx="640767" cy="29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DF5130-9848-4025-83EC-3EAFAE0D8F10}"/>
              </a:ext>
            </a:extLst>
          </p:cNvPr>
          <p:cNvCxnSpPr>
            <a:cxnSpLocks/>
          </p:cNvCxnSpPr>
          <p:nvPr/>
        </p:nvCxnSpPr>
        <p:spPr>
          <a:xfrm>
            <a:off x="6260928" y="2951485"/>
            <a:ext cx="981899" cy="1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4" name="Picture 16" descr="GraphQL - Wikipedia">
            <a:extLst>
              <a:ext uri="{FF2B5EF4-FFF2-40B4-BE49-F238E27FC236}">
                <a16:creationId xmlns:a16="http://schemas.microsoft.com/office/drawing/2014/main" id="{8994C855-ACD4-43BE-88D5-BE7B0BCF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22" y="1916203"/>
            <a:ext cx="392028" cy="3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GraphQL - Wikipedia">
            <a:extLst>
              <a:ext uri="{FF2B5EF4-FFF2-40B4-BE49-F238E27FC236}">
                <a16:creationId xmlns:a16="http://schemas.microsoft.com/office/drawing/2014/main" id="{225A8B7C-A2A6-4D6E-A7B5-E8E751BC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48" y="1921562"/>
            <a:ext cx="392028" cy="3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6" descr="GraphQL - Wikipedia">
            <a:extLst>
              <a:ext uri="{FF2B5EF4-FFF2-40B4-BE49-F238E27FC236}">
                <a16:creationId xmlns:a16="http://schemas.microsoft.com/office/drawing/2014/main" id="{C3A4A006-F3E6-495C-87EE-3E28911C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00" y="2915794"/>
            <a:ext cx="392028" cy="3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6" descr="GraphQL - Wikipedia">
            <a:extLst>
              <a:ext uri="{FF2B5EF4-FFF2-40B4-BE49-F238E27FC236}">
                <a16:creationId xmlns:a16="http://schemas.microsoft.com/office/drawing/2014/main" id="{404DB1C8-1902-4CFA-AF67-4D1FA8DC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23" y="2948875"/>
            <a:ext cx="392028" cy="3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2086">
            <a:extLst>
              <a:ext uri="{FF2B5EF4-FFF2-40B4-BE49-F238E27FC236}">
                <a16:creationId xmlns:a16="http://schemas.microsoft.com/office/drawing/2014/main" id="{7ED6F98A-0520-4543-AF88-B74884910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6071" y="2259440"/>
            <a:ext cx="508000" cy="5080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1D9DC82-C901-4DCB-B005-C3C4F14AC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0777" y="2305815"/>
            <a:ext cx="508000" cy="5080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6820BDE-B60C-4464-AA30-B778124D1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2827" y="1249966"/>
            <a:ext cx="508000" cy="5080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6879FA5-1EDD-42A9-AA05-6D29DDD49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776" y="1260131"/>
            <a:ext cx="508000" cy="508000"/>
          </a:xfrm>
          <a:prstGeom prst="rect">
            <a:avLst/>
          </a:prstGeom>
        </p:spPr>
      </p:pic>
      <p:cxnSp>
        <p:nvCxnSpPr>
          <p:cNvPr id="2089" name="Straight Arrow Connector 2088">
            <a:extLst>
              <a:ext uri="{FF2B5EF4-FFF2-40B4-BE49-F238E27FC236}">
                <a16:creationId xmlns:a16="http://schemas.microsoft.com/office/drawing/2014/main" id="{1EB8B65C-3614-4D3A-9C5A-27E366E5AB32}"/>
              </a:ext>
            </a:extLst>
          </p:cNvPr>
          <p:cNvCxnSpPr>
            <a:stCxn id="63" idx="0"/>
            <a:endCxn id="2087" idx="2"/>
          </p:cNvCxnSpPr>
          <p:nvPr/>
        </p:nvCxnSpPr>
        <p:spPr>
          <a:xfrm flipH="1" flipV="1">
            <a:off x="3300071" y="2767440"/>
            <a:ext cx="294766" cy="18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0783418-B56C-48F1-998F-2A144263857A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8284337" y="2813815"/>
            <a:ext cx="170440" cy="19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69C2F6-C58B-4BF3-88B9-58220C2DFD9C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7262073" y="1757966"/>
            <a:ext cx="234754" cy="25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1CC2187-4806-44A3-81E8-9538E7A8AF89}"/>
              </a:ext>
            </a:extLst>
          </p:cNvPr>
          <p:cNvCxnSpPr>
            <a:cxnSpLocks/>
            <a:endCxn id="106" idx="2"/>
          </p:cNvCxnSpPr>
          <p:nvPr/>
        </p:nvCxnSpPr>
        <p:spPr>
          <a:xfrm flipH="1" flipV="1">
            <a:off x="4205776" y="1768131"/>
            <a:ext cx="274806" cy="23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95" name="Picture 18" descr="MongoDB gets a data lake, new security features and more | TechCrunch">
            <a:extLst>
              <a:ext uri="{FF2B5EF4-FFF2-40B4-BE49-F238E27FC236}">
                <a16:creationId xmlns:a16="http://schemas.microsoft.com/office/drawing/2014/main" id="{F938F627-468B-481A-8008-180236A9F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028" y="250874"/>
            <a:ext cx="2888992" cy="77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9597647B-B61B-465D-9C07-78E3761A359D}"/>
              </a:ext>
            </a:extLst>
          </p:cNvPr>
          <p:cNvCxnSpPr>
            <a:cxnSpLocks/>
            <a:stCxn id="2087" idx="0"/>
          </p:cNvCxnSpPr>
          <p:nvPr/>
        </p:nvCxnSpPr>
        <p:spPr>
          <a:xfrm flipV="1">
            <a:off x="3300071" y="904756"/>
            <a:ext cx="0" cy="1354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31E6327-208F-4264-9EB9-DE092F62C4F0}"/>
              </a:ext>
            </a:extLst>
          </p:cNvPr>
          <p:cNvCxnSpPr>
            <a:cxnSpLocks/>
          </p:cNvCxnSpPr>
          <p:nvPr/>
        </p:nvCxnSpPr>
        <p:spPr>
          <a:xfrm flipV="1">
            <a:off x="8454777" y="904756"/>
            <a:ext cx="0" cy="1354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0" name="Straight Arrow Connector 2099">
            <a:extLst>
              <a:ext uri="{FF2B5EF4-FFF2-40B4-BE49-F238E27FC236}">
                <a16:creationId xmlns:a16="http://schemas.microsoft.com/office/drawing/2014/main" id="{3726DBB6-A03B-4B50-85A5-5D1A7A1EBC0F}"/>
              </a:ext>
            </a:extLst>
          </p:cNvPr>
          <p:cNvCxnSpPr>
            <a:cxnSpLocks/>
            <a:endCxn id="2095" idx="1"/>
          </p:cNvCxnSpPr>
          <p:nvPr/>
        </p:nvCxnSpPr>
        <p:spPr>
          <a:xfrm flipV="1">
            <a:off x="3300071" y="639916"/>
            <a:ext cx="1270957" cy="26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5E8AB16-C719-43DB-BED1-5A3E2D7CF3E0}"/>
              </a:ext>
            </a:extLst>
          </p:cNvPr>
          <p:cNvCxnSpPr>
            <a:cxnSpLocks/>
            <a:endCxn id="2095" idx="3"/>
          </p:cNvCxnSpPr>
          <p:nvPr/>
        </p:nvCxnSpPr>
        <p:spPr>
          <a:xfrm flipH="1" flipV="1">
            <a:off x="7460020" y="639916"/>
            <a:ext cx="994758" cy="25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166D6D2-95D0-4C4F-AD99-2798BB3C81A3}"/>
              </a:ext>
            </a:extLst>
          </p:cNvPr>
          <p:cNvCxnSpPr>
            <a:cxnSpLocks/>
          </p:cNvCxnSpPr>
          <p:nvPr/>
        </p:nvCxnSpPr>
        <p:spPr>
          <a:xfrm flipV="1">
            <a:off x="4437876" y="975277"/>
            <a:ext cx="833371" cy="42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06ED0F5-33F5-4A20-B625-AFD4A97BD44B}"/>
              </a:ext>
            </a:extLst>
          </p:cNvPr>
          <p:cNvCxnSpPr>
            <a:cxnSpLocks/>
          </p:cNvCxnSpPr>
          <p:nvPr/>
        </p:nvCxnSpPr>
        <p:spPr>
          <a:xfrm flipH="1" flipV="1">
            <a:off x="6729148" y="956658"/>
            <a:ext cx="532925" cy="39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07" name="Picture 2106">
            <a:extLst>
              <a:ext uri="{FF2B5EF4-FFF2-40B4-BE49-F238E27FC236}">
                <a16:creationId xmlns:a16="http://schemas.microsoft.com/office/drawing/2014/main" id="{F6C31F88-4E06-4229-9B0C-7BFA32AA93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6114" y="4482240"/>
            <a:ext cx="1273099" cy="1273099"/>
          </a:xfrm>
          <a:prstGeom prst="rect">
            <a:avLst/>
          </a:prstGeom>
        </p:spPr>
      </p:pic>
      <p:sp>
        <p:nvSpPr>
          <p:cNvPr id="2108" name="TextBox 2107">
            <a:extLst>
              <a:ext uri="{FF2B5EF4-FFF2-40B4-BE49-F238E27FC236}">
                <a16:creationId xmlns:a16="http://schemas.microsoft.com/office/drawing/2014/main" id="{6E236488-C6A7-4C57-8228-70F0194206BA}"/>
              </a:ext>
            </a:extLst>
          </p:cNvPr>
          <p:cNvSpPr txBox="1"/>
          <p:nvPr/>
        </p:nvSpPr>
        <p:spPr>
          <a:xfrm>
            <a:off x="9181574" y="4020575"/>
            <a:ext cx="22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FrontEnd</a:t>
            </a:r>
            <a:endParaRPr lang="en-IN" sz="2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7242DF7-1F23-449D-BF97-4F620FE81F81}"/>
              </a:ext>
            </a:extLst>
          </p:cNvPr>
          <p:cNvSpPr txBox="1"/>
          <p:nvPr/>
        </p:nvSpPr>
        <p:spPr>
          <a:xfrm>
            <a:off x="9181574" y="2174070"/>
            <a:ext cx="22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BackEnd</a:t>
            </a:r>
            <a:endParaRPr lang="en-IN" sz="2400" b="1" dirty="0"/>
          </a:p>
        </p:txBody>
      </p:sp>
      <p:sp>
        <p:nvSpPr>
          <p:cNvPr id="2109" name="Arrow: Up 2108">
            <a:extLst>
              <a:ext uri="{FF2B5EF4-FFF2-40B4-BE49-F238E27FC236}">
                <a16:creationId xmlns:a16="http://schemas.microsoft.com/office/drawing/2014/main" id="{DBB503B4-909F-42BC-A3E6-808A2C68C08A}"/>
              </a:ext>
            </a:extLst>
          </p:cNvPr>
          <p:cNvSpPr/>
          <p:nvPr/>
        </p:nvSpPr>
        <p:spPr>
          <a:xfrm>
            <a:off x="5954284" y="3317275"/>
            <a:ext cx="45719" cy="43312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7" name="Picture 22" descr="Redis · GitHub">
            <a:extLst>
              <a:ext uri="{FF2B5EF4-FFF2-40B4-BE49-F238E27FC236}">
                <a16:creationId xmlns:a16="http://schemas.microsoft.com/office/drawing/2014/main" id="{C38BA4CC-C408-46A6-A863-E6DD64EB0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71" y="38830"/>
            <a:ext cx="538906" cy="53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EA28-32C4-415C-A06D-DC591346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7764"/>
            <a:ext cx="9144000" cy="3095813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6D338-28CD-44EC-999E-61D8AFFAC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Team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06C3C-6A68-4C06-A7CD-6B81D2C8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98E6-9FE0-4B02-9237-94FC943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1AF2A-FA45-4F77-BC1F-142FE48E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15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D072B0-076E-4AAF-84A8-1A907CED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/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PRIVATE SOCIAL NETWORK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041F-5C33-40F8-A459-751AEB10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3101788"/>
            <a:ext cx="5803359" cy="30751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	</a:t>
            </a:r>
            <a:r>
              <a:rPr lang="en-US" sz="2600" dirty="0"/>
              <a:t>A private social network is an online social space that allows users to choose exactly who they connect with and who has access to the things they share.</a:t>
            </a:r>
          </a:p>
          <a:p>
            <a:r>
              <a:rPr lang="en-US" sz="2400" b="1" i="1" u="sng" dirty="0">
                <a:latin typeface="Arial Narrow" panose="020B0606020202030204" pitchFamily="34" charset="0"/>
              </a:rPr>
              <a:t>BENEFITS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</a:rPr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Brand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</a:rPr>
              <a:t>Control over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Data Ownership</a:t>
            </a:r>
            <a:endParaRPr lang="en-US" sz="2600" dirty="0">
              <a:effectLst/>
            </a:endParaRP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1DB8175-C36B-4576-9F4C-02F5CFEA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AC6251-86B6-46D0-9E3A-E833E8CC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C0D8418-6046-4F2C-AB42-A52C5AA1CD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572" r="13572"/>
          <a:stretch>
            <a:fillRect/>
          </a:stretch>
        </p:blipFill>
        <p:spPr>
          <a:solidFill>
            <a:schemeClr val="bg2"/>
          </a:solidFill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76B7996-1291-446E-B439-20520F4492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3352" r="13352"/>
          <a:stretch>
            <a:fillRect/>
          </a:stretch>
        </p:blipFill>
        <p:spPr>
          <a:solidFill>
            <a:schemeClr val="tx2"/>
          </a:solidFill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5917D02-893B-4527-9C58-DB2774976C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8651" r="28651"/>
          <a:stretch>
            <a:fillRect/>
          </a:stretch>
        </p:blipFill>
        <p:spPr>
          <a:solidFill>
            <a:srgbClr val="00B050"/>
          </a:solidFill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7AC963F8-C9E7-4EA0-BF14-F251118F51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17202" r="17202"/>
          <a:stretch/>
        </p:blipFill>
        <p:spPr>
          <a:xfrm>
            <a:off x="6514169" y="-1798"/>
            <a:ext cx="2846566" cy="2872294"/>
          </a:xfrm>
          <a:solidFill>
            <a:srgbClr val="002060"/>
          </a:solidFill>
        </p:spPr>
      </p:pic>
    </p:spTree>
    <p:extLst>
      <p:ext uri="{BB962C8B-B14F-4D97-AF65-F5344CB8AC3E}">
        <p14:creationId xmlns:p14="http://schemas.microsoft.com/office/powerpoint/2010/main" val="154483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FD483A78-48D6-4682-BE37-B2D0C566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"/>
            <a:ext cx="9432315" cy="2198972"/>
          </a:xfrm>
        </p:spPr>
        <p:txBody>
          <a:bodyPr/>
          <a:lstStyle/>
          <a:p>
            <a:r>
              <a:rPr lang="en-IN" sz="4000" dirty="0">
                <a:latin typeface="Arial Black" panose="020B0A04020102020204" pitchFamily="34" charset="0"/>
              </a:rPr>
              <a:t>GEEK CONNEKT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E50A-6F33-40AD-9446-D7F6D1B31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00206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Geek </a:t>
            </a:r>
            <a:r>
              <a:rPr lang="en-IN" sz="2000" dirty="0" err="1">
                <a:solidFill>
                  <a:srgbClr val="00206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Connekt</a:t>
            </a:r>
            <a:r>
              <a:rPr lang="en-IN" sz="2000" dirty="0">
                <a:solidFill>
                  <a:srgbClr val="00206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is a Web Application for the Private Social Network to combine the students, teachers, and management of a institution.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rgbClr val="002060"/>
              </a:solidFill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00206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It combines the ideas of faculty and management to pass the information to students easily.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598B45-0899-4C64-A088-FE058353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2F1F62D-1302-4FC1-B4E8-9B76C518C9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0304" r="10304"/>
          <a:stretch>
            <a:fillRect/>
          </a:stretch>
        </p:blipFill>
        <p:spPr>
          <a:xfrm>
            <a:off x="-15875" y="2201863"/>
            <a:ext cx="2773363" cy="2328862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6BA536AB-1312-4F73-8D41-2731342D09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0122" r="10122"/>
          <a:stretch>
            <a:fillRect/>
          </a:stretch>
        </p:blipFill>
        <p:spPr>
          <a:xfrm>
            <a:off x="-16484" y="4584042"/>
            <a:ext cx="2773332" cy="2327746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6158969-D40D-4283-8CF8-2D48845957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4641" r="146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0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1ED9-04DB-4CDE-9061-CBB220C82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47" y="300317"/>
            <a:ext cx="4770783" cy="1340226"/>
          </a:xfrm>
        </p:spPr>
        <p:txBody>
          <a:bodyPr/>
          <a:lstStyle/>
          <a:p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443DF1D8-569C-4FCA-BDD7-DE93E691EF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804" r="21804"/>
          <a:stretch>
            <a:fillRect/>
          </a:stretch>
        </p:blipFill>
        <p:spPr>
          <a:solidFill>
            <a:schemeClr val="bg2"/>
          </a:solidFill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160011-33EF-4E2B-8C00-0E50309C2349}"/>
              </a:ext>
            </a:extLst>
          </p:cNvPr>
          <p:cNvSpPr txBox="1"/>
          <p:nvPr/>
        </p:nvSpPr>
        <p:spPr>
          <a:xfrm>
            <a:off x="546847" y="1326395"/>
            <a:ext cx="45451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Feed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Conversations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Saved posts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Notes and Magazines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Add posts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Profile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Search bar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News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Utilities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Post of the month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Notifications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2"/>
                </a:solidFill>
              </a:rPr>
              <a:t>Attendance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6607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Feed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A8F5C0-FF69-434C-AD22-309793AA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88" y="1738462"/>
            <a:ext cx="5629835" cy="411558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65C190F-D5B1-4E83-804B-4CDEBA8779A6}"/>
              </a:ext>
            </a:extLst>
          </p:cNvPr>
          <p:cNvSpPr txBox="1">
            <a:spLocks/>
          </p:cNvSpPr>
          <p:nvPr/>
        </p:nvSpPr>
        <p:spPr>
          <a:xfrm>
            <a:off x="913795" y="1738462"/>
            <a:ext cx="4374485" cy="40587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Feed allows the users can see others posts, with like, comment, and save to collection feature.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If the feed is inappropriate the teachers or the authorized members  can delete it!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Feed can be posted by all types of users.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Feed of the user can be accessed in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40471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Conversations 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474953-491E-4856-AEB4-DB2E9EE74CD0}"/>
              </a:ext>
            </a:extLst>
          </p:cNvPr>
          <p:cNvSpPr txBox="1">
            <a:spLocks/>
          </p:cNvSpPr>
          <p:nvPr/>
        </p:nvSpPr>
        <p:spPr>
          <a:xfrm>
            <a:off x="980386" y="1648498"/>
            <a:ext cx="4747865" cy="3561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The users will get a opportunity to have chat with other users using this feature.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Applicable for all kind of users.</a:t>
            </a:r>
          </a:p>
          <a:p>
            <a:pPr marL="36900" indent="0"/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57A6D14-D869-42F4-8EE6-AD260DD7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2566" y="1648498"/>
            <a:ext cx="3834888" cy="3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7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Saved Posts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31AF7E-1AA3-42AA-A9D1-18123B00A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30" y="1648498"/>
            <a:ext cx="3796169" cy="35045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474953-491E-4856-AEB4-DB2E9EE74CD0}"/>
              </a:ext>
            </a:extLst>
          </p:cNvPr>
          <p:cNvSpPr txBox="1">
            <a:spLocks/>
          </p:cNvSpPr>
          <p:nvPr/>
        </p:nvSpPr>
        <p:spPr>
          <a:xfrm>
            <a:off x="980386" y="1648498"/>
            <a:ext cx="4747865" cy="3561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Saved posts gives users to watch previously saved posts.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Applicable for all kind of users.</a:t>
            </a:r>
          </a:p>
          <a:p>
            <a:pPr marL="36900" indent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4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6" y="599852"/>
            <a:ext cx="5761074" cy="756683"/>
          </a:xfrm>
        </p:spPr>
        <p:txBody>
          <a:bodyPr anchor="b" anchorCtr="0"/>
          <a:lstStyle/>
          <a:p>
            <a:r>
              <a:rPr lang="en-US" dirty="0"/>
              <a:t>Notes and Magazines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474953-491E-4856-AEB4-DB2E9EE74CD0}"/>
              </a:ext>
            </a:extLst>
          </p:cNvPr>
          <p:cNvSpPr txBox="1">
            <a:spLocks/>
          </p:cNvSpPr>
          <p:nvPr/>
        </p:nvSpPr>
        <p:spPr>
          <a:xfrm>
            <a:off x="980386" y="1648498"/>
            <a:ext cx="4747865" cy="3561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Notes and magazines are uploaded by faculty so that every user can access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Applicable for all kind of users.</a:t>
            </a:r>
          </a:p>
          <a:p>
            <a:pPr marL="36900" indent="0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6D772-7D9D-4D4A-82C4-D8CC03A2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96" y="1648498"/>
            <a:ext cx="4007502" cy="28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8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B61E4D0-D101-4A17-BA61-F29B2B6CFE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D36D06-4CB7-4DF0-BC60-E9BFBDAC45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AB8BBB-9A18-4050-923B-7FC6E36DA49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 overlay design</Template>
  <TotalTime>1577</TotalTime>
  <Words>579</Words>
  <Application>Microsoft Office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Aharoni</vt:lpstr>
      <vt:lpstr>Arial</vt:lpstr>
      <vt:lpstr>Arial Black</vt:lpstr>
      <vt:lpstr>Arial Narrow</vt:lpstr>
      <vt:lpstr>Arial Nova Light</vt:lpstr>
      <vt:lpstr>Arial Rounded MT Bold</vt:lpstr>
      <vt:lpstr>Berlin Sans FB Demi</vt:lpstr>
      <vt:lpstr>Calibri</vt:lpstr>
      <vt:lpstr>Cascadia Mono SemiLight</vt:lpstr>
      <vt:lpstr>Elephant</vt:lpstr>
      <vt:lpstr>Wingdings</vt:lpstr>
      <vt:lpstr>ModOverlayVTI</vt:lpstr>
      <vt:lpstr>Geek ConneKt</vt:lpstr>
      <vt:lpstr>Team: Array[ ]</vt:lpstr>
      <vt:lpstr>PRIVATE SOCIAL NETWORK</vt:lpstr>
      <vt:lpstr>GEEK CONNEKT</vt:lpstr>
      <vt:lpstr>Features </vt:lpstr>
      <vt:lpstr>Feed</vt:lpstr>
      <vt:lpstr>Conversations :</vt:lpstr>
      <vt:lpstr>Saved Posts</vt:lpstr>
      <vt:lpstr>Notes and Magazines</vt:lpstr>
      <vt:lpstr>Add posts</vt:lpstr>
      <vt:lpstr>Events </vt:lpstr>
      <vt:lpstr>Profile page</vt:lpstr>
      <vt:lpstr>Search bar</vt:lpstr>
      <vt:lpstr>News </vt:lpstr>
      <vt:lpstr>Utilities </vt:lpstr>
      <vt:lpstr>Post of the month </vt:lpstr>
      <vt:lpstr>Notifications  </vt:lpstr>
      <vt:lpstr>Attendance  </vt:lpstr>
      <vt:lpstr>Software Required :</vt:lpstr>
      <vt:lpstr>Flowchart :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Geek ConneKt</dc:title>
  <dc:creator>Lokesh Reddy</dc:creator>
  <cp:lastModifiedBy>Lokesh Reddy</cp:lastModifiedBy>
  <cp:revision>7</cp:revision>
  <dcterms:created xsi:type="dcterms:W3CDTF">2021-12-10T08:45:27Z</dcterms:created>
  <dcterms:modified xsi:type="dcterms:W3CDTF">2021-12-11T11:03:11Z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